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0160000" cy="7620000"/>
  <p:notesSz cx="6858000" cy="9144000"/>
  <p:embeddedFontLs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4C0F9-504A-4B83-9E0C-746E172EE3F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6D6DC-858F-4281-AC65-D1E587A9B0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4C0F9-504A-4B83-9E0C-746E172EE3F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6D6DC-858F-4281-AC65-D1E587A9B0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4C0F9-504A-4B83-9E0C-746E172EE3F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6D6DC-858F-4281-AC65-D1E587A9B0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4C0F9-504A-4B83-9E0C-746E172EE3F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6D6DC-858F-4281-AC65-D1E587A9B0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4C0F9-504A-4B83-9E0C-746E172EE3F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6D6DC-858F-4281-AC65-D1E587A9B0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4C0F9-504A-4B83-9E0C-746E172EE3F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6D6DC-858F-4281-AC65-D1E587A9B0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4C0F9-504A-4B83-9E0C-746E172EE3F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6D6DC-858F-4281-AC65-D1E587A9B0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4C0F9-504A-4B83-9E0C-746E172EE3F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6D6DC-858F-4281-AC65-D1E587A9B0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4C0F9-504A-4B83-9E0C-746E172EE3F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6D6DC-858F-4281-AC65-D1E587A9B0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4C0F9-504A-4B83-9E0C-746E172EE3F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6D6DC-858F-4281-AC65-D1E587A9B0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D4C0F9-504A-4B83-9E0C-746E172EE3F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26D6DC-858F-4281-AC65-D1E587A9B0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D4C0F9-504A-4B83-9E0C-746E172EE3F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26D6DC-858F-4281-AC65-D1E587A9B0A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859464" y="876797"/>
            <a:ext cx="2236329" cy="820518"/>
            <a:chOff x="2859464" y="876797"/>
            <a:chExt cx="2236329" cy="820518"/>
          </a:xfrm>
        </p:grpSpPr>
        <p:sp>
          <p:nvSpPr>
            <p:cNvPr id="2" name="Freeform 1"/>
            <p:cNvSpPr/>
            <p:nvPr/>
          </p:nvSpPr>
          <p:spPr>
            <a:xfrm>
              <a:off x="2859464" y="876797"/>
              <a:ext cx="393696" cy="820518"/>
            </a:xfrm>
            <a:custGeom>
              <a:avLst/>
              <a:gdLst/>
              <a:ahLst/>
              <a:cxnLst/>
              <a:rect l="0" t="0" r="0" b="0"/>
              <a:pathLst>
                <a:path w="393696" h="820518">
                  <a:moveTo>
                    <a:pt x="67458" y="28653"/>
                  </a:moveTo>
                  <a:lnTo>
                    <a:pt x="43739" y="87270"/>
                  </a:lnTo>
                  <a:lnTo>
                    <a:pt x="29021" y="141444"/>
                  </a:lnTo>
                  <a:lnTo>
                    <a:pt x="14848" y="194086"/>
                  </a:lnTo>
                  <a:lnTo>
                    <a:pt x="11328" y="205622"/>
                  </a:lnTo>
                  <a:lnTo>
                    <a:pt x="7811" y="209804"/>
                  </a:lnTo>
                  <a:lnTo>
                    <a:pt x="4297" y="209082"/>
                  </a:lnTo>
                  <a:lnTo>
                    <a:pt x="784" y="205091"/>
                  </a:lnTo>
                  <a:lnTo>
                    <a:pt x="0" y="185059"/>
                  </a:lnTo>
                  <a:lnTo>
                    <a:pt x="9029" y="130128"/>
                  </a:lnTo>
                  <a:lnTo>
                    <a:pt x="22078" y="75387"/>
                  </a:lnTo>
                  <a:lnTo>
                    <a:pt x="28962" y="51764"/>
                  </a:lnTo>
                  <a:lnTo>
                    <a:pt x="42160" y="32685"/>
                  </a:lnTo>
                  <a:lnTo>
                    <a:pt x="59724" y="17577"/>
                  </a:lnTo>
                  <a:lnTo>
                    <a:pt x="79228" y="6963"/>
                  </a:lnTo>
                  <a:lnTo>
                    <a:pt x="115529" y="0"/>
                  </a:lnTo>
                  <a:lnTo>
                    <a:pt x="161510" y="9115"/>
                  </a:lnTo>
                  <a:lnTo>
                    <a:pt x="219874" y="41561"/>
                  </a:lnTo>
                  <a:lnTo>
                    <a:pt x="271713" y="86548"/>
                  </a:lnTo>
                  <a:lnTo>
                    <a:pt x="309244" y="142963"/>
                  </a:lnTo>
                  <a:lnTo>
                    <a:pt x="337424" y="198081"/>
                  </a:lnTo>
                  <a:lnTo>
                    <a:pt x="359777" y="250637"/>
                  </a:lnTo>
                  <a:lnTo>
                    <a:pt x="375804" y="306079"/>
                  </a:lnTo>
                  <a:lnTo>
                    <a:pt x="383000" y="363260"/>
                  </a:lnTo>
                  <a:lnTo>
                    <a:pt x="391353" y="426548"/>
                  </a:lnTo>
                  <a:lnTo>
                    <a:pt x="393350" y="484456"/>
                  </a:lnTo>
                  <a:lnTo>
                    <a:pt x="393695" y="532463"/>
                  </a:lnTo>
                  <a:lnTo>
                    <a:pt x="385407" y="592682"/>
                  </a:lnTo>
                  <a:lnTo>
                    <a:pt x="372505" y="649637"/>
                  </a:lnTo>
                  <a:lnTo>
                    <a:pt x="359053" y="688771"/>
                  </a:lnTo>
                  <a:lnTo>
                    <a:pt x="319861" y="751721"/>
                  </a:lnTo>
                  <a:lnTo>
                    <a:pt x="292011" y="782524"/>
                  </a:lnTo>
                  <a:lnTo>
                    <a:pt x="254225" y="804054"/>
                  </a:lnTo>
                  <a:lnTo>
                    <a:pt x="205984" y="819662"/>
                  </a:lnTo>
                  <a:lnTo>
                    <a:pt x="165825" y="820517"/>
                  </a:lnTo>
                  <a:lnTo>
                    <a:pt x="126109" y="807772"/>
                  </a:lnTo>
                  <a:lnTo>
                    <a:pt x="104834" y="792559"/>
                  </a:lnTo>
                  <a:lnTo>
                    <a:pt x="79702" y="761143"/>
                  </a:lnTo>
                  <a:lnTo>
                    <a:pt x="72111" y="748607"/>
                  </a:lnTo>
                  <a:lnTo>
                    <a:pt x="66796" y="722199"/>
                  </a:lnTo>
                  <a:lnTo>
                    <a:pt x="69504" y="696035"/>
                  </a:lnTo>
                  <a:lnTo>
                    <a:pt x="78506" y="672708"/>
                  </a:lnTo>
                  <a:lnTo>
                    <a:pt x="102317" y="645434"/>
                  </a:lnTo>
                  <a:lnTo>
                    <a:pt x="127794" y="636180"/>
                  </a:lnTo>
                  <a:lnTo>
                    <a:pt x="175022" y="630971"/>
                  </a:lnTo>
                  <a:lnTo>
                    <a:pt x="226061" y="632547"/>
                  </a:lnTo>
                  <a:lnTo>
                    <a:pt x="278228" y="637303"/>
                  </a:lnTo>
                  <a:lnTo>
                    <a:pt x="337079" y="644500"/>
                  </a:lnTo>
                  <a:lnTo>
                    <a:pt x="362256" y="6498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48103" y="154768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63917" y="887352"/>
              <a:ext cx="473596" cy="763102"/>
            </a:xfrm>
            <a:custGeom>
              <a:avLst/>
              <a:gdLst/>
              <a:ahLst/>
              <a:cxnLst/>
              <a:rect l="0" t="0" r="0" b="0"/>
              <a:pathLst>
                <a:path w="473596" h="763102">
                  <a:moveTo>
                    <a:pt x="0" y="102326"/>
                  </a:moveTo>
                  <a:lnTo>
                    <a:pt x="20243" y="52774"/>
                  </a:lnTo>
                  <a:lnTo>
                    <a:pt x="44992" y="24603"/>
                  </a:lnTo>
                  <a:lnTo>
                    <a:pt x="85730" y="7028"/>
                  </a:lnTo>
                  <a:lnTo>
                    <a:pt x="140435" y="0"/>
                  </a:lnTo>
                  <a:lnTo>
                    <a:pt x="201097" y="3507"/>
                  </a:lnTo>
                  <a:lnTo>
                    <a:pt x="259261" y="15173"/>
                  </a:lnTo>
                  <a:lnTo>
                    <a:pt x="304546" y="31862"/>
                  </a:lnTo>
                  <a:lnTo>
                    <a:pt x="358464" y="62931"/>
                  </a:lnTo>
                  <a:lnTo>
                    <a:pt x="378856" y="82478"/>
                  </a:lnTo>
                  <a:lnTo>
                    <a:pt x="421125" y="144546"/>
                  </a:lnTo>
                  <a:lnTo>
                    <a:pt x="443624" y="186575"/>
                  </a:lnTo>
                  <a:lnTo>
                    <a:pt x="459333" y="237078"/>
                  </a:lnTo>
                  <a:lnTo>
                    <a:pt x="470582" y="292114"/>
                  </a:lnTo>
                  <a:lnTo>
                    <a:pt x="473150" y="353635"/>
                  </a:lnTo>
                  <a:lnTo>
                    <a:pt x="473595" y="404776"/>
                  </a:lnTo>
                  <a:lnTo>
                    <a:pt x="465340" y="467222"/>
                  </a:lnTo>
                  <a:lnTo>
                    <a:pt x="455813" y="516290"/>
                  </a:lnTo>
                  <a:lnTo>
                    <a:pt x="442113" y="575384"/>
                  </a:lnTo>
                  <a:lnTo>
                    <a:pt x="423468" y="637798"/>
                  </a:lnTo>
                  <a:lnTo>
                    <a:pt x="385633" y="701151"/>
                  </a:lnTo>
                  <a:lnTo>
                    <a:pt x="363696" y="724422"/>
                  </a:lnTo>
                  <a:lnTo>
                    <a:pt x="308631" y="757114"/>
                  </a:lnTo>
                  <a:lnTo>
                    <a:pt x="260292" y="763101"/>
                  </a:lnTo>
                  <a:lnTo>
                    <a:pt x="215294" y="762535"/>
                  </a:lnTo>
                  <a:lnTo>
                    <a:pt x="186543" y="754111"/>
                  </a:lnTo>
                  <a:lnTo>
                    <a:pt x="149638" y="730626"/>
                  </a:lnTo>
                  <a:lnTo>
                    <a:pt x="133576" y="711463"/>
                  </a:lnTo>
                  <a:lnTo>
                    <a:pt x="123708" y="690079"/>
                  </a:lnTo>
                  <a:lnTo>
                    <a:pt x="119322" y="664977"/>
                  </a:lnTo>
                  <a:lnTo>
                    <a:pt x="126731" y="641342"/>
                  </a:lnTo>
                  <a:lnTo>
                    <a:pt x="141723" y="620309"/>
                  </a:lnTo>
                  <a:lnTo>
                    <a:pt x="160084" y="603162"/>
                  </a:lnTo>
                  <a:lnTo>
                    <a:pt x="195741" y="585944"/>
                  </a:lnTo>
                  <a:lnTo>
                    <a:pt x="256947" y="571986"/>
                  </a:lnTo>
                  <a:lnTo>
                    <a:pt x="302170" y="576707"/>
                  </a:lnTo>
                  <a:lnTo>
                    <a:pt x="353662" y="592431"/>
                  </a:lnTo>
                  <a:lnTo>
                    <a:pt x="368497" y="5971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464082" y="156874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843109" y="1278410"/>
              <a:ext cx="252684" cy="16596"/>
            </a:xfrm>
            <a:custGeom>
              <a:avLst/>
              <a:gdLst/>
              <a:ahLst/>
              <a:cxnLst/>
              <a:rect l="0" t="0" r="0" b="0"/>
              <a:pathLst>
                <a:path w="252684" h="16596">
                  <a:moveTo>
                    <a:pt x="252683" y="6066"/>
                  </a:moveTo>
                  <a:lnTo>
                    <a:pt x="203420" y="0"/>
                  </a:lnTo>
                  <a:lnTo>
                    <a:pt x="152169" y="3749"/>
                  </a:lnTo>
                  <a:lnTo>
                    <a:pt x="96560" y="6550"/>
                  </a:lnTo>
                  <a:lnTo>
                    <a:pt x="41430" y="14264"/>
                  </a:lnTo>
                  <a:lnTo>
                    <a:pt x="0" y="165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506404" y="842279"/>
            <a:ext cx="1368706" cy="852810"/>
            <a:chOff x="5506404" y="842279"/>
            <a:chExt cx="1368706" cy="852810"/>
          </a:xfrm>
        </p:grpSpPr>
        <p:sp>
          <p:nvSpPr>
            <p:cNvPr id="8" name="Freeform 7"/>
            <p:cNvSpPr/>
            <p:nvPr/>
          </p:nvSpPr>
          <p:spPr>
            <a:xfrm>
              <a:off x="5874901" y="863336"/>
              <a:ext cx="63172" cy="600126"/>
            </a:xfrm>
            <a:custGeom>
              <a:avLst/>
              <a:gdLst/>
              <a:ahLst/>
              <a:cxnLst/>
              <a:rect l="0" t="0" r="0" b="0"/>
              <a:pathLst>
                <a:path w="63172" h="600126">
                  <a:moveTo>
                    <a:pt x="63171" y="0"/>
                  </a:moveTo>
                  <a:lnTo>
                    <a:pt x="51719" y="48931"/>
                  </a:lnTo>
                  <a:lnTo>
                    <a:pt x="38422" y="108062"/>
                  </a:lnTo>
                  <a:lnTo>
                    <a:pt x="25700" y="165972"/>
                  </a:lnTo>
                  <a:lnTo>
                    <a:pt x="21263" y="215423"/>
                  </a:lnTo>
                  <a:lnTo>
                    <a:pt x="14229" y="267120"/>
                  </a:lnTo>
                  <a:lnTo>
                    <a:pt x="11625" y="319483"/>
                  </a:lnTo>
                  <a:lnTo>
                    <a:pt x="10854" y="372042"/>
                  </a:lnTo>
                  <a:lnTo>
                    <a:pt x="10625" y="424660"/>
                  </a:lnTo>
                  <a:lnTo>
                    <a:pt x="10557" y="477295"/>
                  </a:lnTo>
                  <a:lnTo>
                    <a:pt x="9368" y="527596"/>
                  </a:lnTo>
                  <a:lnTo>
                    <a:pt x="2197" y="574100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506404" y="842279"/>
              <a:ext cx="715939" cy="84229"/>
            </a:xfrm>
            <a:custGeom>
              <a:avLst/>
              <a:gdLst/>
              <a:ahLst/>
              <a:cxnLst/>
              <a:rect l="0" t="0" r="0" b="0"/>
              <a:pathLst>
                <a:path w="715939" h="84229">
                  <a:moveTo>
                    <a:pt x="715938" y="0"/>
                  </a:moveTo>
                  <a:lnTo>
                    <a:pt x="663887" y="3120"/>
                  </a:lnTo>
                  <a:lnTo>
                    <a:pt x="613948" y="8334"/>
                  </a:lnTo>
                  <a:lnTo>
                    <a:pt x="555151" y="15684"/>
                  </a:lnTo>
                  <a:lnTo>
                    <a:pt x="506990" y="19465"/>
                  </a:lnTo>
                  <a:lnTo>
                    <a:pt x="455676" y="26175"/>
                  </a:lnTo>
                  <a:lnTo>
                    <a:pt x="403427" y="29983"/>
                  </a:lnTo>
                  <a:lnTo>
                    <a:pt x="345311" y="36700"/>
                  </a:lnTo>
                  <a:lnTo>
                    <a:pt x="283639" y="46099"/>
                  </a:lnTo>
                  <a:lnTo>
                    <a:pt x="226501" y="56293"/>
                  </a:lnTo>
                  <a:lnTo>
                    <a:pt x="166937" y="61133"/>
                  </a:lnTo>
                  <a:lnTo>
                    <a:pt x="110424" y="62567"/>
                  </a:lnTo>
                  <a:lnTo>
                    <a:pt x="48502" y="7145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149689" y="852808"/>
              <a:ext cx="304281" cy="705410"/>
            </a:xfrm>
            <a:custGeom>
              <a:avLst/>
              <a:gdLst/>
              <a:ahLst/>
              <a:cxnLst/>
              <a:rect l="0" t="0" r="0" b="0"/>
              <a:pathLst>
                <a:path w="304281" h="705410">
                  <a:moveTo>
                    <a:pt x="125295" y="0"/>
                  </a:moveTo>
                  <a:lnTo>
                    <a:pt x="119706" y="58617"/>
                  </a:lnTo>
                  <a:lnTo>
                    <a:pt x="114572" y="120026"/>
                  </a:lnTo>
                  <a:lnTo>
                    <a:pt x="106650" y="166455"/>
                  </a:lnTo>
                  <a:lnTo>
                    <a:pt x="96894" y="222455"/>
                  </a:lnTo>
                  <a:lnTo>
                    <a:pt x="87764" y="276612"/>
                  </a:lnTo>
                  <a:lnTo>
                    <a:pt x="83369" y="329704"/>
                  </a:lnTo>
                  <a:lnTo>
                    <a:pt x="75178" y="382479"/>
                  </a:lnTo>
                  <a:lnTo>
                    <a:pt x="66512" y="435161"/>
                  </a:lnTo>
                  <a:lnTo>
                    <a:pt x="62254" y="487815"/>
                  </a:lnTo>
                  <a:lnTo>
                    <a:pt x="55274" y="539291"/>
                  </a:lnTo>
                  <a:lnTo>
                    <a:pt x="49202" y="596080"/>
                  </a:lnTo>
                  <a:lnTo>
                    <a:pt x="33733" y="652234"/>
                  </a:lnTo>
                  <a:lnTo>
                    <a:pt x="26889" y="673587"/>
                  </a:lnTo>
                  <a:lnTo>
                    <a:pt x="22257" y="676006"/>
                  </a:lnTo>
                  <a:lnTo>
                    <a:pt x="16829" y="672938"/>
                  </a:lnTo>
                  <a:lnTo>
                    <a:pt x="10871" y="666215"/>
                  </a:lnTo>
                  <a:lnTo>
                    <a:pt x="4250" y="643146"/>
                  </a:lnTo>
                  <a:lnTo>
                    <a:pt x="0" y="580676"/>
                  </a:lnTo>
                  <a:lnTo>
                    <a:pt x="4853" y="529371"/>
                  </a:lnTo>
                  <a:lnTo>
                    <a:pt x="18143" y="474104"/>
                  </a:lnTo>
                  <a:lnTo>
                    <a:pt x="36744" y="429684"/>
                  </a:lnTo>
                  <a:lnTo>
                    <a:pt x="63963" y="400145"/>
                  </a:lnTo>
                  <a:lnTo>
                    <a:pt x="83998" y="384123"/>
                  </a:lnTo>
                  <a:lnTo>
                    <a:pt x="94254" y="380084"/>
                  </a:lnTo>
                  <a:lnTo>
                    <a:pt x="115009" y="378716"/>
                  </a:lnTo>
                  <a:lnTo>
                    <a:pt x="132812" y="385127"/>
                  </a:lnTo>
                  <a:lnTo>
                    <a:pt x="163305" y="408307"/>
                  </a:lnTo>
                  <a:lnTo>
                    <a:pt x="199094" y="465528"/>
                  </a:lnTo>
                  <a:lnTo>
                    <a:pt x="229907" y="517385"/>
                  </a:lnTo>
                  <a:lnTo>
                    <a:pt x="264417" y="577877"/>
                  </a:lnTo>
                  <a:lnTo>
                    <a:pt x="291694" y="631553"/>
                  </a:lnTo>
                  <a:lnTo>
                    <a:pt x="302622" y="691639"/>
                  </a:lnTo>
                  <a:lnTo>
                    <a:pt x="304280" y="7054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533474" y="1246954"/>
              <a:ext cx="341636" cy="448135"/>
            </a:xfrm>
            <a:custGeom>
              <a:avLst/>
              <a:gdLst/>
              <a:ahLst/>
              <a:cxnLst/>
              <a:rect l="0" t="0" r="0" b="0"/>
              <a:pathLst>
                <a:path w="341636" h="448135">
                  <a:moveTo>
                    <a:pt x="78422" y="184921"/>
                  </a:moveTo>
                  <a:lnTo>
                    <a:pt x="113319" y="155613"/>
                  </a:lnTo>
                  <a:lnTo>
                    <a:pt x="174539" y="129921"/>
                  </a:lnTo>
                  <a:lnTo>
                    <a:pt x="229599" y="103737"/>
                  </a:lnTo>
                  <a:lnTo>
                    <a:pt x="284984" y="69046"/>
                  </a:lnTo>
                  <a:lnTo>
                    <a:pt x="300079" y="53873"/>
                  </a:lnTo>
                  <a:lnTo>
                    <a:pt x="310687" y="35430"/>
                  </a:lnTo>
                  <a:lnTo>
                    <a:pt x="311644" y="26769"/>
                  </a:lnTo>
                  <a:lnTo>
                    <a:pt x="306468" y="10906"/>
                  </a:lnTo>
                  <a:lnTo>
                    <a:pt x="299474" y="5740"/>
                  </a:lnTo>
                  <a:lnTo>
                    <a:pt x="279222" y="0"/>
                  </a:lnTo>
                  <a:lnTo>
                    <a:pt x="222028" y="4721"/>
                  </a:lnTo>
                  <a:lnTo>
                    <a:pt x="163538" y="20277"/>
                  </a:lnTo>
                  <a:lnTo>
                    <a:pt x="110124" y="49015"/>
                  </a:lnTo>
                  <a:lnTo>
                    <a:pt x="58550" y="84443"/>
                  </a:lnTo>
                  <a:lnTo>
                    <a:pt x="13790" y="144090"/>
                  </a:lnTo>
                  <a:lnTo>
                    <a:pt x="0" y="198949"/>
                  </a:lnTo>
                  <a:lnTo>
                    <a:pt x="7093" y="254069"/>
                  </a:lnTo>
                  <a:lnTo>
                    <a:pt x="24012" y="296266"/>
                  </a:lnTo>
                  <a:lnTo>
                    <a:pt x="49433" y="325407"/>
                  </a:lnTo>
                  <a:lnTo>
                    <a:pt x="102941" y="363457"/>
                  </a:lnTo>
                  <a:lnTo>
                    <a:pt x="156315" y="391893"/>
                  </a:lnTo>
                  <a:lnTo>
                    <a:pt x="219154" y="418870"/>
                  </a:lnTo>
                  <a:lnTo>
                    <a:pt x="274721" y="436677"/>
                  </a:lnTo>
                  <a:lnTo>
                    <a:pt x="308940" y="444739"/>
                  </a:lnTo>
                  <a:lnTo>
                    <a:pt x="341635" y="4481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989886" y="2326798"/>
            <a:ext cx="3537588" cy="620494"/>
            <a:chOff x="1989886" y="2326798"/>
            <a:chExt cx="3537588" cy="620494"/>
          </a:xfrm>
        </p:grpSpPr>
        <p:sp>
          <p:nvSpPr>
            <p:cNvPr id="13" name="Freeform 12"/>
            <p:cNvSpPr/>
            <p:nvPr/>
          </p:nvSpPr>
          <p:spPr>
            <a:xfrm>
              <a:off x="2263626" y="2400497"/>
              <a:ext cx="52644" cy="536954"/>
            </a:xfrm>
            <a:custGeom>
              <a:avLst/>
              <a:gdLst/>
              <a:ahLst/>
              <a:cxnLst/>
              <a:rect l="0" t="0" r="0" b="0"/>
              <a:pathLst>
                <a:path w="52644" h="536954">
                  <a:moveTo>
                    <a:pt x="0" y="536953"/>
                  </a:moveTo>
                  <a:lnTo>
                    <a:pt x="2340" y="503332"/>
                  </a:lnTo>
                  <a:lnTo>
                    <a:pt x="19787" y="448510"/>
                  </a:lnTo>
                  <a:lnTo>
                    <a:pt x="31209" y="392595"/>
                  </a:lnTo>
                  <a:lnTo>
                    <a:pt x="38883" y="333523"/>
                  </a:lnTo>
                  <a:lnTo>
                    <a:pt x="41157" y="277026"/>
                  </a:lnTo>
                  <a:lnTo>
                    <a:pt x="44950" y="217782"/>
                  </a:lnTo>
                  <a:lnTo>
                    <a:pt x="51123" y="155843"/>
                  </a:lnTo>
                  <a:lnTo>
                    <a:pt x="52193" y="101548"/>
                  </a:lnTo>
                  <a:lnTo>
                    <a:pt x="52509" y="41007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89886" y="2390902"/>
              <a:ext cx="713028" cy="556390"/>
            </a:xfrm>
            <a:custGeom>
              <a:avLst/>
              <a:gdLst/>
              <a:ahLst/>
              <a:cxnLst/>
              <a:rect l="0" t="0" r="0" b="0"/>
              <a:pathLst>
                <a:path w="713028" h="556390">
                  <a:moveTo>
                    <a:pt x="0" y="135937"/>
                  </a:moveTo>
                  <a:lnTo>
                    <a:pt x="49551" y="82909"/>
                  </a:lnTo>
                  <a:lnTo>
                    <a:pt x="95315" y="50680"/>
                  </a:lnTo>
                  <a:lnTo>
                    <a:pt x="148202" y="31835"/>
                  </a:lnTo>
                  <a:lnTo>
                    <a:pt x="203709" y="16848"/>
                  </a:lnTo>
                  <a:lnTo>
                    <a:pt x="266970" y="3792"/>
                  </a:lnTo>
                  <a:lnTo>
                    <a:pt x="328858" y="0"/>
                  </a:lnTo>
                  <a:lnTo>
                    <a:pt x="379759" y="2463"/>
                  </a:lnTo>
                  <a:lnTo>
                    <a:pt x="428766" y="7482"/>
                  </a:lnTo>
                  <a:lnTo>
                    <a:pt x="458454" y="10995"/>
                  </a:lnTo>
                  <a:lnTo>
                    <a:pt x="512522" y="32315"/>
                  </a:lnTo>
                  <a:lnTo>
                    <a:pt x="575330" y="67136"/>
                  </a:lnTo>
                  <a:lnTo>
                    <a:pt x="608375" y="96444"/>
                  </a:lnTo>
                  <a:lnTo>
                    <a:pt x="644214" y="147676"/>
                  </a:lnTo>
                  <a:lnTo>
                    <a:pt x="668170" y="188938"/>
                  </a:lnTo>
                  <a:lnTo>
                    <a:pt x="692334" y="250392"/>
                  </a:lnTo>
                  <a:lnTo>
                    <a:pt x="707124" y="301521"/>
                  </a:lnTo>
                  <a:lnTo>
                    <a:pt x="713027" y="363964"/>
                  </a:lnTo>
                  <a:lnTo>
                    <a:pt x="704677" y="415370"/>
                  </a:lnTo>
                  <a:lnTo>
                    <a:pt x="682185" y="469856"/>
                  </a:lnTo>
                  <a:lnTo>
                    <a:pt x="659013" y="502898"/>
                  </a:lnTo>
                  <a:lnTo>
                    <a:pt x="630441" y="526336"/>
                  </a:lnTo>
                  <a:lnTo>
                    <a:pt x="573311" y="549245"/>
                  </a:lnTo>
                  <a:lnTo>
                    <a:pt x="510421" y="554756"/>
                  </a:lnTo>
                  <a:lnTo>
                    <a:pt x="449283" y="556389"/>
                  </a:lnTo>
                  <a:lnTo>
                    <a:pt x="394123" y="551284"/>
                  </a:lnTo>
                  <a:lnTo>
                    <a:pt x="335146" y="542362"/>
                  </a:lnTo>
                  <a:lnTo>
                    <a:pt x="294797" y="5360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20856" y="2779523"/>
              <a:ext cx="6067" cy="73700"/>
            </a:xfrm>
            <a:custGeom>
              <a:avLst/>
              <a:gdLst/>
              <a:ahLst/>
              <a:cxnLst/>
              <a:rect l="0" t="0" r="0" b="0"/>
              <a:pathLst>
                <a:path w="6067" h="73700">
                  <a:moveTo>
                    <a:pt x="6066" y="0"/>
                  </a:moveTo>
                  <a:lnTo>
                    <a:pt x="0" y="38518"/>
                  </a:lnTo>
                  <a:lnTo>
                    <a:pt x="6066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47979" y="25584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95874" y="2611067"/>
              <a:ext cx="155577" cy="287024"/>
            </a:xfrm>
            <a:custGeom>
              <a:avLst/>
              <a:gdLst/>
              <a:ahLst/>
              <a:cxnLst/>
              <a:rect l="0" t="0" r="0" b="0"/>
              <a:pathLst>
                <a:path w="155577" h="287024">
                  <a:moveTo>
                    <a:pt x="115317" y="0"/>
                  </a:moveTo>
                  <a:lnTo>
                    <a:pt x="64292" y="14572"/>
                  </a:lnTo>
                  <a:lnTo>
                    <a:pt x="20880" y="39403"/>
                  </a:lnTo>
                  <a:lnTo>
                    <a:pt x="5885" y="56117"/>
                  </a:lnTo>
                  <a:lnTo>
                    <a:pt x="248" y="65487"/>
                  </a:lnTo>
                  <a:lnTo>
                    <a:pt x="0" y="74074"/>
                  </a:lnTo>
                  <a:lnTo>
                    <a:pt x="3344" y="82138"/>
                  </a:lnTo>
                  <a:lnTo>
                    <a:pt x="24818" y="104666"/>
                  </a:lnTo>
                  <a:lnTo>
                    <a:pt x="87225" y="147345"/>
                  </a:lnTo>
                  <a:lnTo>
                    <a:pt x="111021" y="162583"/>
                  </a:lnTo>
                  <a:lnTo>
                    <a:pt x="152894" y="205594"/>
                  </a:lnTo>
                  <a:lnTo>
                    <a:pt x="155576" y="214271"/>
                  </a:lnTo>
                  <a:lnTo>
                    <a:pt x="152318" y="233272"/>
                  </a:lnTo>
                  <a:lnTo>
                    <a:pt x="137329" y="258111"/>
                  </a:lnTo>
                  <a:lnTo>
                    <a:pt x="121591" y="269914"/>
                  </a:lnTo>
                  <a:lnTo>
                    <a:pt x="77302" y="287023"/>
                  </a:lnTo>
                  <a:lnTo>
                    <a:pt x="22126" y="285441"/>
                  </a:lnTo>
                  <a:lnTo>
                    <a:pt x="10032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32328" y="2326798"/>
              <a:ext cx="42077" cy="526425"/>
            </a:xfrm>
            <a:custGeom>
              <a:avLst/>
              <a:gdLst/>
              <a:ahLst/>
              <a:cxnLst/>
              <a:rect l="0" t="0" r="0" b="0"/>
              <a:pathLst>
                <a:path w="42077" h="526425">
                  <a:moveTo>
                    <a:pt x="10490" y="0"/>
                  </a:moveTo>
                  <a:lnTo>
                    <a:pt x="7371" y="57264"/>
                  </a:lnTo>
                  <a:lnTo>
                    <a:pt x="1425" y="118156"/>
                  </a:lnTo>
                  <a:lnTo>
                    <a:pt x="395" y="177858"/>
                  </a:lnTo>
                  <a:lnTo>
                    <a:pt x="90" y="230643"/>
                  </a:lnTo>
                  <a:lnTo>
                    <a:pt x="0" y="281508"/>
                  </a:lnTo>
                  <a:lnTo>
                    <a:pt x="7205" y="342692"/>
                  </a:lnTo>
                  <a:lnTo>
                    <a:pt x="12961" y="399838"/>
                  </a:lnTo>
                  <a:lnTo>
                    <a:pt x="27193" y="463005"/>
                  </a:lnTo>
                  <a:lnTo>
                    <a:pt x="33807" y="507181"/>
                  </a:lnTo>
                  <a:lnTo>
                    <a:pt x="42076" y="5264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74362" y="2505782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0"/>
                  </a:moveTo>
                  <a:lnTo>
                    <a:pt x="239657" y="14654"/>
                  </a:lnTo>
                  <a:lnTo>
                    <a:pt x="180064" y="19160"/>
                  </a:lnTo>
                  <a:lnTo>
                    <a:pt x="137351" y="20214"/>
                  </a:lnTo>
                  <a:lnTo>
                    <a:pt x="76962" y="23927"/>
                  </a:lnTo>
                  <a:lnTo>
                    <a:pt x="31382" y="293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63917" y="2611067"/>
              <a:ext cx="63172" cy="250099"/>
            </a:xfrm>
            <a:custGeom>
              <a:avLst/>
              <a:gdLst/>
              <a:ahLst/>
              <a:cxnLst/>
              <a:rect l="0" t="0" r="0" b="0"/>
              <a:pathLst>
                <a:path w="63172" h="250099">
                  <a:moveTo>
                    <a:pt x="0" y="52642"/>
                  </a:moveTo>
                  <a:lnTo>
                    <a:pt x="14654" y="111259"/>
                  </a:lnTo>
                  <a:lnTo>
                    <a:pt x="22132" y="172669"/>
                  </a:lnTo>
                  <a:lnTo>
                    <a:pt x="37474" y="231073"/>
                  </a:lnTo>
                  <a:lnTo>
                    <a:pt x="40051" y="250098"/>
                  </a:lnTo>
                  <a:lnTo>
                    <a:pt x="40739" y="248620"/>
                  </a:lnTo>
                  <a:lnTo>
                    <a:pt x="40333" y="235670"/>
                  </a:lnTo>
                  <a:lnTo>
                    <a:pt x="25272" y="176075"/>
                  </a:lnTo>
                  <a:lnTo>
                    <a:pt x="18770" y="120091"/>
                  </a:lnTo>
                  <a:lnTo>
                    <a:pt x="15361" y="96658"/>
                  </a:lnTo>
                  <a:lnTo>
                    <a:pt x="25665" y="42364"/>
                  </a:lnTo>
                  <a:lnTo>
                    <a:pt x="41009" y="16192"/>
                  </a:lnTo>
                  <a:lnTo>
                    <a:pt x="50592" y="7196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27780" y="2684766"/>
              <a:ext cx="9879" cy="147400"/>
            </a:xfrm>
            <a:custGeom>
              <a:avLst/>
              <a:gdLst/>
              <a:ahLst/>
              <a:cxnLst/>
              <a:rect l="0" t="0" r="0" b="0"/>
              <a:pathLst>
                <a:path w="9879" h="147400">
                  <a:moveTo>
                    <a:pt x="9878" y="0"/>
                  </a:moveTo>
                  <a:lnTo>
                    <a:pt x="2642" y="27557"/>
                  </a:lnTo>
                  <a:lnTo>
                    <a:pt x="0" y="86899"/>
                  </a:lnTo>
                  <a:lnTo>
                    <a:pt x="2661" y="125184"/>
                  </a:lnTo>
                  <a:lnTo>
                    <a:pt x="987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27129" y="2526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85057" y="2379440"/>
              <a:ext cx="281181" cy="455547"/>
            </a:xfrm>
            <a:custGeom>
              <a:avLst/>
              <a:gdLst/>
              <a:ahLst/>
              <a:cxnLst/>
              <a:rect l="0" t="0" r="0" b="0"/>
              <a:pathLst>
                <a:path w="281181" h="455547">
                  <a:moveTo>
                    <a:pt x="0" y="0"/>
                  </a:moveTo>
                  <a:lnTo>
                    <a:pt x="7235" y="50433"/>
                  </a:lnTo>
                  <a:lnTo>
                    <a:pt x="10722" y="108920"/>
                  </a:lnTo>
                  <a:lnTo>
                    <a:pt x="15684" y="154084"/>
                  </a:lnTo>
                  <a:lnTo>
                    <a:pt x="19464" y="208781"/>
                  </a:lnTo>
                  <a:lnTo>
                    <a:pt x="26174" y="271391"/>
                  </a:lnTo>
                  <a:lnTo>
                    <a:pt x="38922" y="334628"/>
                  </a:lnTo>
                  <a:lnTo>
                    <a:pt x="49585" y="397899"/>
                  </a:lnTo>
                  <a:lnTo>
                    <a:pt x="50114" y="417829"/>
                  </a:lnTo>
                  <a:lnTo>
                    <a:pt x="48617" y="416593"/>
                  </a:lnTo>
                  <a:lnTo>
                    <a:pt x="45004" y="402742"/>
                  </a:lnTo>
                  <a:lnTo>
                    <a:pt x="42494" y="342433"/>
                  </a:lnTo>
                  <a:lnTo>
                    <a:pt x="43359" y="288653"/>
                  </a:lnTo>
                  <a:lnTo>
                    <a:pt x="56778" y="232204"/>
                  </a:lnTo>
                  <a:lnTo>
                    <a:pt x="72455" y="205802"/>
                  </a:lnTo>
                  <a:lnTo>
                    <a:pt x="81058" y="200372"/>
                  </a:lnTo>
                  <a:lnTo>
                    <a:pt x="103096" y="194339"/>
                  </a:lnTo>
                  <a:lnTo>
                    <a:pt x="136222" y="196532"/>
                  </a:lnTo>
                  <a:lnTo>
                    <a:pt x="178856" y="208924"/>
                  </a:lnTo>
                  <a:lnTo>
                    <a:pt x="221073" y="235808"/>
                  </a:lnTo>
                  <a:lnTo>
                    <a:pt x="240974" y="255712"/>
                  </a:lnTo>
                  <a:lnTo>
                    <a:pt x="264162" y="293225"/>
                  </a:lnTo>
                  <a:lnTo>
                    <a:pt x="277792" y="333976"/>
                  </a:lnTo>
                  <a:lnTo>
                    <a:pt x="281180" y="375686"/>
                  </a:lnTo>
                  <a:lnTo>
                    <a:pt x="277827" y="403668"/>
                  </a:lnTo>
                  <a:lnTo>
                    <a:pt x="266198" y="425463"/>
                  </a:lnTo>
                  <a:lnTo>
                    <a:pt x="249331" y="441779"/>
                  </a:lnTo>
                  <a:lnTo>
                    <a:pt x="230136" y="452929"/>
                  </a:lnTo>
                  <a:lnTo>
                    <a:pt x="209907" y="455546"/>
                  </a:lnTo>
                  <a:lnTo>
                    <a:pt x="148366" y="452973"/>
                  </a:lnTo>
                  <a:lnTo>
                    <a:pt x="13687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88261" y="2632124"/>
              <a:ext cx="165336" cy="191922"/>
            </a:xfrm>
            <a:custGeom>
              <a:avLst/>
              <a:gdLst/>
              <a:ahLst/>
              <a:cxnLst/>
              <a:rect l="0" t="0" r="0" b="0"/>
              <a:pathLst>
                <a:path w="165336" h="191922">
                  <a:moveTo>
                    <a:pt x="17936" y="0"/>
                  </a:moveTo>
                  <a:lnTo>
                    <a:pt x="3464" y="34792"/>
                  </a:lnTo>
                  <a:lnTo>
                    <a:pt x="0" y="77899"/>
                  </a:lnTo>
                  <a:lnTo>
                    <a:pt x="7032" y="113938"/>
                  </a:lnTo>
                  <a:lnTo>
                    <a:pt x="36358" y="168209"/>
                  </a:lnTo>
                  <a:lnTo>
                    <a:pt x="53030" y="183164"/>
                  </a:lnTo>
                  <a:lnTo>
                    <a:pt x="62389" y="188790"/>
                  </a:lnTo>
                  <a:lnTo>
                    <a:pt x="82146" y="191921"/>
                  </a:lnTo>
                  <a:lnTo>
                    <a:pt x="92328" y="191118"/>
                  </a:lnTo>
                  <a:lnTo>
                    <a:pt x="109881" y="183987"/>
                  </a:lnTo>
                  <a:lnTo>
                    <a:pt x="117837" y="178810"/>
                  </a:lnTo>
                  <a:lnTo>
                    <a:pt x="140213" y="149167"/>
                  </a:lnTo>
                  <a:lnTo>
                    <a:pt x="153093" y="96059"/>
                  </a:lnTo>
                  <a:lnTo>
                    <a:pt x="162570" y="39815"/>
                  </a:lnTo>
                  <a:lnTo>
                    <a:pt x="16533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33013" y="2337326"/>
              <a:ext cx="52211" cy="515897"/>
            </a:xfrm>
            <a:custGeom>
              <a:avLst/>
              <a:gdLst/>
              <a:ahLst/>
              <a:cxnLst/>
              <a:rect l="0" t="0" r="0" b="0"/>
              <a:pathLst>
                <a:path w="52211" h="515897">
                  <a:moveTo>
                    <a:pt x="10096" y="0"/>
                  </a:moveTo>
                  <a:lnTo>
                    <a:pt x="6976" y="52050"/>
                  </a:lnTo>
                  <a:lnTo>
                    <a:pt x="1762" y="101990"/>
                  </a:lnTo>
                  <a:lnTo>
                    <a:pt x="0" y="160786"/>
                  </a:lnTo>
                  <a:lnTo>
                    <a:pt x="6888" y="218630"/>
                  </a:lnTo>
                  <a:lnTo>
                    <a:pt x="12581" y="282049"/>
                  </a:lnTo>
                  <a:lnTo>
                    <a:pt x="24624" y="339983"/>
                  </a:lnTo>
                  <a:lnTo>
                    <a:pt x="31033" y="402553"/>
                  </a:lnTo>
                  <a:lnTo>
                    <a:pt x="45637" y="462193"/>
                  </a:lnTo>
                  <a:lnTo>
                    <a:pt x="5221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37823" y="2552359"/>
              <a:ext cx="315857" cy="6067"/>
            </a:xfrm>
            <a:custGeom>
              <a:avLst/>
              <a:gdLst/>
              <a:ahLst/>
              <a:cxnLst/>
              <a:rect l="0" t="0" r="0" b="0"/>
              <a:pathLst>
                <a:path w="315857" h="6067">
                  <a:moveTo>
                    <a:pt x="315856" y="6066"/>
                  </a:moveTo>
                  <a:lnTo>
                    <a:pt x="282234" y="0"/>
                  </a:lnTo>
                  <a:lnTo>
                    <a:pt x="227413" y="4521"/>
                  </a:lnTo>
                  <a:lnTo>
                    <a:pt x="177736" y="5608"/>
                  </a:lnTo>
                  <a:lnTo>
                    <a:pt x="122853" y="5930"/>
                  </a:lnTo>
                  <a:lnTo>
                    <a:pt x="68377" y="6025"/>
                  </a:lnTo>
                  <a:lnTo>
                    <a:pt x="28839" y="6054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06321" y="2684766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5"/>
                  </a:lnTo>
                  <a:lnTo>
                    <a:pt x="0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95792" y="2547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90549" y="2674238"/>
              <a:ext cx="105286" cy="144901"/>
            </a:xfrm>
            <a:custGeom>
              <a:avLst/>
              <a:gdLst/>
              <a:ahLst/>
              <a:cxnLst/>
              <a:rect l="0" t="0" r="0" b="0"/>
              <a:pathLst>
                <a:path w="105286" h="144901">
                  <a:moveTo>
                    <a:pt x="0" y="0"/>
                  </a:moveTo>
                  <a:lnTo>
                    <a:pt x="19129" y="55045"/>
                  </a:lnTo>
                  <a:lnTo>
                    <a:pt x="43120" y="106453"/>
                  </a:lnTo>
                  <a:lnTo>
                    <a:pt x="57769" y="130370"/>
                  </a:lnTo>
                  <a:lnTo>
                    <a:pt x="75978" y="144900"/>
                  </a:lnTo>
                  <a:lnTo>
                    <a:pt x="82238" y="144563"/>
                  </a:lnTo>
                  <a:lnTo>
                    <a:pt x="86411" y="139659"/>
                  </a:lnTo>
                  <a:lnTo>
                    <a:pt x="91047" y="121732"/>
                  </a:lnTo>
                  <a:lnTo>
                    <a:pt x="94268" y="5859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61320" y="2661232"/>
              <a:ext cx="166154" cy="265691"/>
            </a:xfrm>
            <a:custGeom>
              <a:avLst/>
              <a:gdLst/>
              <a:ahLst/>
              <a:cxnLst/>
              <a:rect l="0" t="0" r="0" b="0"/>
              <a:pathLst>
                <a:path w="166154" h="265691">
                  <a:moveTo>
                    <a:pt x="8213" y="55120"/>
                  </a:moveTo>
                  <a:lnTo>
                    <a:pt x="45691" y="63453"/>
                  </a:lnTo>
                  <a:lnTo>
                    <a:pt x="97115" y="65215"/>
                  </a:lnTo>
                  <a:lnTo>
                    <a:pt x="132821" y="59931"/>
                  </a:lnTo>
                  <a:lnTo>
                    <a:pt x="160038" y="45367"/>
                  </a:lnTo>
                  <a:lnTo>
                    <a:pt x="164412" y="38090"/>
                  </a:lnTo>
                  <a:lnTo>
                    <a:pt x="166153" y="20645"/>
                  </a:lnTo>
                  <a:lnTo>
                    <a:pt x="162639" y="13419"/>
                  </a:lnTo>
                  <a:lnTo>
                    <a:pt x="149376" y="2271"/>
                  </a:lnTo>
                  <a:lnTo>
                    <a:pt x="140927" y="0"/>
                  </a:lnTo>
                  <a:lnTo>
                    <a:pt x="112267" y="2393"/>
                  </a:lnTo>
                  <a:lnTo>
                    <a:pt x="81548" y="11681"/>
                  </a:lnTo>
                  <a:lnTo>
                    <a:pt x="51389" y="29901"/>
                  </a:lnTo>
                  <a:lnTo>
                    <a:pt x="28285" y="57006"/>
                  </a:lnTo>
                  <a:lnTo>
                    <a:pt x="5498" y="113600"/>
                  </a:lnTo>
                  <a:lnTo>
                    <a:pt x="0" y="154076"/>
                  </a:lnTo>
                  <a:lnTo>
                    <a:pt x="8073" y="178649"/>
                  </a:lnTo>
                  <a:lnTo>
                    <a:pt x="57338" y="240343"/>
                  </a:lnTo>
                  <a:lnTo>
                    <a:pt x="83990" y="256360"/>
                  </a:lnTo>
                  <a:lnTo>
                    <a:pt x="136923" y="264461"/>
                  </a:lnTo>
                  <a:lnTo>
                    <a:pt x="155613" y="2656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348691" y="2186943"/>
            <a:ext cx="1442398" cy="918964"/>
            <a:chOff x="6348691" y="2186943"/>
            <a:chExt cx="1442398" cy="918964"/>
          </a:xfrm>
        </p:grpSpPr>
        <p:sp>
          <p:nvSpPr>
            <p:cNvPr id="32" name="Freeform 31"/>
            <p:cNvSpPr/>
            <p:nvPr/>
          </p:nvSpPr>
          <p:spPr>
            <a:xfrm>
              <a:off x="6348691" y="2186943"/>
              <a:ext cx="216960" cy="597953"/>
            </a:xfrm>
            <a:custGeom>
              <a:avLst/>
              <a:gdLst/>
              <a:ahLst/>
              <a:cxnLst/>
              <a:rect l="0" t="0" r="0" b="0"/>
              <a:pathLst>
                <a:path w="216960" h="597953">
                  <a:moveTo>
                    <a:pt x="10521" y="245139"/>
                  </a:moveTo>
                  <a:lnTo>
                    <a:pt x="2188" y="282617"/>
                  </a:lnTo>
                  <a:lnTo>
                    <a:pt x="426" y="334041"/>
                  </a:lnTo>
                  <a:lnTo>
                    <a:pt x="78" y="389259"/>
                  </a:lnTo>
                  <a:lnTo>
                    <a:pt x="18" y="434721"/>
                  </a:lnTo>
                  <a:lnTo>
                    <a:pt x="0" y="497324"/>
                  </a:lnTo>
                  <a:lnTo>
                    <a:pt x="1164" y="558507"/>
                  </a:lnTo>
                  <a:lnTo>
                    <a:pt x="7229" y="597952"/>
                  </a:lnTo>
                  <a:lnTo>
                    <a:pt x="8327" y="597331"/>
                  </a:lnTo>
                  <a:lnTo>
                    <a:pt x="9062" y="537140"/>
                  </a:lnTo>
                  <a:lnTo>
                    <a:pt x="2131" y="476344"/>
                  </a:lnTo>
                  <a:lnTo>
                    <a:pt x="943" y="433295"/>
                  </a:lnTo>
                  <a:lnTo>
                    <a:pt x="415" y="386866"/>
                  </a:lnTo>
                  <a:lnTo>
                    <a:pt x="6142" y="323958"/>
                  </a:lnTo>
                  <a:lnTo>
                    <a:pt x="4674" y="265258"/>
                  </a:lnTo>
                  <a:lnTo>
                    <a:pt x="8789" y="205867"/>
                  </a:lnTo>
                  <a:lnTo>
                    <a:pt x="13127" y="151225"/>
                  </a:lnTo>
                  <a:lnTo>
                    <a:pt x="21822" y="101110"/>
                  </a:lnTo>
                  <a:lnTo>
                    <a:pt x="35241" y="47843"/>
                  </a:lnTo>
                  <a:lnTo>
                    <a:pt x="51251" y="19915"/>
                  </a:lnTo>
                  <a:lnTo>
                    <a:pt x="67228" y="7390"/>
                  </a:lnTo>
                  <a:lnTo>
                    <a:pt x="76402" y="2412"/>
                  </a:lnTo>
                  <a:lnTo>
                    <a:pt x="95953" y="0"/>
                  </a:lnTo>
                  <a:lnTo>
                    <a:pt x="137101" y="7984"/>
                  </a:lnTo>
                  <a:lnTo>
                    <a:pt x="154906" y="23534"/>
                  </a:lnTo>
                  <a:lnTo>
                    <a:pt x="196649" y="81954"/>
                  </a:lnTo>
                  <a:lnTo>
                    <a:pt x="215966" y="141502"/>
                  </a:lnTo>
                  <a:lnTo>
                    <a:pt x="216959" y="201618"/>
                  </a:lnTo>
                  <a:lnTo>
                    <a:pt x="206236" y="253310"/>
                  </a:lnTo>
                  <a:lnTo>
                    <a:pt x="190694" y="280966"/>
                  </a:lnTo>
                  <a:lnTo>
                    <a:pt x="148840" y="317337"/>
                  </a:lnTo>
                  <a:lnTo>
                    <a:pt x="89351" y="347873"/>
                  </a:lnTo>
                  <a:lnTo>
                    <a:pt x="42107" y="360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69782" y="2579481"/>
              <a:ext cx="115814" cy="253589"/>
            </a:xfrm>
            <a:custGeom>
              <a:avLst/>
              <a:gdLst/>
              <a:ahLst/>
              <a:cxnLst/>
              <a:rect l="0" t="0" r="0" b="0"/>
              <a:pathLst>
                <a:path w="115814" h="253589">
                  <a:moveTo>
                    <a:pt x="0" y="126342"/>
                  </a:moveTo>
                  <a:lnTo>
                    <a:pt x="14654" y="184959"/>
                  </a:lnTo>
                  <a:lnTo>
                    <a:pt x="31666" y="241556"/>
                  </a:lnTo>
                  <a:lnTo>
                    <a:pt x="35149" y="252285"/>
                  </a:lnTo>
                  <a:lnTo>
                    <a:pt x="36301" y="253588"/>
                  </a:lnTo>
                  <a:lnTo>
                    <a:pt x="26849" y="198587"/>
                  </a:lnTo>
                  <a:lnTo>
                    <a:pt x="23371" y="140786"/>
                  </a:lnTo>
                  <a:lnTo>
                    <a:pt x="32736" y="87428"/>
                  </a:lnTo>
                  <a:lnTo>
                    <a:pt x="40285" y="65763"/>
                  </a:lnTo>
                  <a:lnTo>
                    <a:pt x="70874" y="2537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13025" y="2658120"/>
              <a:ext cx="159202" cy="176855"/>
            </a:xfrm>
            <a:custGeom>
              <a:avLst/>
              <a:gdLst/>
              <a:ahLst/>
              <a:cxnLst/>
              <a:rect l="0" t="0" r="0" b="0"/>
              <a:pathLst>
                <a:path w="159202" h="176855">
                  <a:moveTo>
                    <a:pt x="130498" y="5589"/>
                  </a:moveTo>
                  <a:lnTo>
                    <a:pt x="113731" y="0"/>
                  </a:lnTo>
                  <a:lnTo>
                    <a:pt x="96139" y="376"/>
                  </a:lnTo>
                  <a:lnTo>
                    <a:pt x="76624" y="5612"/>
                  </a:lnTo>
                  <a:lnTo>
                    <a:pt x="38618" y="28037"/>
                  </a:lnTo>
                  <a:lnTo>
                    <a:pt x="24152" y="42472"/>
                  </a:lnTo>
                  <a:lnTo>
                    <a:pt x="9431" y="71500"/>
                  </a:lnTo>
                  <a:lnTo>
                    <a:pt x="0" y="108047"/>
                  </a:lnTo>
                  <a:lnTo>
                    <a:pt x="1529" y="130675"/>
                  </a:lnTo>
                  <a:lnTo>
                    <a:pt x="9228" y="149310"/>
                  </a:lnTo>
                  <a:lnTo>
                    <a:pt x="14556" y="157555"/>
                  </a:lnTo>
                  <a:lnTo>
                    <a:pt x="32954" y="169836"/>
                  </a:lnTo>
                  <a:lnTo>
                    <a:pt x="55560" y="176854"/>
                  </a:lnTo>
                  <a:lnTo>
                    <a:pt x="77305" y="176074"/>
                  </a:lnTo>
                  <a:lnTo>
                    <a:pt x="98668" y="165588"/>
                  </a:lnTo>
                  <a:lnTo>
                    <a:pt x="135389" y="135850"/>
                  </a:lnTo>
                  <a:lnTo>
                    <a:pt x="152354" y="108916"/>
                  </a:lnTo>
                  <a:lnTo>
                    <a:pt x="159201" y="73119"/>
                  </a:lnTo>
                  <a:lnTo>
                    <a:pt x="154563" y="5276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59337" y="2633751"/>
              <a:ext cx="123577" cy="310892"/>
            </a:xfrm>
            <a:custGeom>
              <a:avLst/>
              <a:gdLst/>
              <a:ahLst/>
              <a:cxnLst/>
              <a:rect l="0" t="0" r="0" b="0"/>
              <a:pathLst>
                <a:path w="123577" h="310892">
                  <a:moveTo>
                    <a:pt x="21057" y="156300"/>
                  </a:moveTo>
                  <a:lnTo>
                    <a:pt x="21057" y="178657"/>
                  </a:lnTo>
                  <a:lnTo>
                    <a:pt x="37723" y="236410"/>
                  </a:lnTo>
                  <a:lnTo>
                    <a:pt x="40813" y="284542"/>
                  </a:lnTo>
                  <a:lnTo>
                    <a:pt x="40365" y="309223"/>
                  </a:lnTo>
                  <a:lnTo>
                    <a:pt x="38608" y="310891"/>
                  </a:lnTo>
                  <a:lnTo>
                    <a:pt x="36267" y="308494"/>
                  </a:lnTo>
                  <a:lnTo>
                    <a:pt x="25962" y="252280"/>
                  </a:lnTo>
                  <a:lnTo>
                    <a:pt x="11981" y="198777"/>
                  </a:lnTo>
                  <a:lnTo>
                    <a:pt x="3550" y="148999"/>
                  </a:lnTo>
                  <a:lnTo>
                    <a:pt x="1052" y="101495"/>
                  </a:lnTo>
                  <a:lnTo>
                    <a:pt x="5797" y="44219"/>
                  </a:lnTo>
                  <a:lnTo>
                    <a:pt x="20305" y="10007"/>
                  </a:lnTo>
                  <a:lnTo>
                    <a:pt x="28744" y="3790"/>
                  </a:lnTo>
                  <a:lnTo>
                    <a:pt x="50599" y="0"/>
                  </a:lnTo>
                  <a:lnTo>
                    <a:pt x="69671" y="5335"/>
                  </a:lnTo>
                  <a:lnTo>
                    <a:pt x="85947" y="16675"/>
                  </a:lnTo>
                  <a:lnTo>
                    <a:pt x="107094" y="42790"/>
                  </a:lnTo>
                  <a:lnTo>
                    <a:pt x="117007" y="62567"/>
                  </a:lnTo>
                  <a:lnTo>
                    <a:pt x="123576" y="99022"/>
                  </a:lnTo>
                  <a:lnTo>
                    <a:pt x="120988" y="109926"/>
                  </a:lnTo>
                  <a:lnTo>
                    <a:pt x="108754" y="128281"/>
                  </a:lnTo>
                  <a:lnTo>
                    <a:pt x="82136" y="146178"/>
                  </a:lnTo>
                  <a:lnTo>
                    <a:pt x="35635" y="154301"/>
                  </a:lnTo>
                  <a:lnTo>
                    <a:pt x="0" y="1563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17264" y="2597786"/>
              <a:ext cx="135057" cy="171209"/>
            </a:xfrm>
            <a:custGeom>
              <a:avLst/>
              <a:gdLst/>
              <a:ahLst/>
              <a:cxnLst/>
              <a:rect l="0" t="0" r="0" b="0"/>
              <a:pathLst>
                <a:path w="135057" h="171209">
                  <a:moveTo>
                    <a:pt x="0" y="97509"/>
                  </a:moveTo>
                  <a:lnTo>
                    <a:pt x="16767" y="86330"/>
                  </a:lnTo>
                  <a:lnTo>
                    <a:pt x="75446" y="71514"/>
                  </a:lnTo>
                  <a:lnTo>
                    <a:pt x="124607" y="47400"/>
                  </a:lnTo>
                  <a:lnTo>
                    <a:pt x="131034" y="39537"/>
                  </a:lnTo>
                  <a:lnTo>
                    <a:pt x="134149" y="30785"/>
                  </a:lnTo>
                  <a:lnTo>
                    <a:pt x="135056" y="21441"/>
                  </a:lnTo>
                  <a:lnTo>
                    <a:pt x="132152" y="14041"/>
                  </a:lnTo>
                  <a:lnTo>
                    <a:pt x="119565" y="2701"/>
                  </a:lnTo>
                  <a:lnTo>
                    <a:pt x="99154" y="0"/>
                  </a:lnTo>
                  <a:lnTo>
                    <a:pt x="53511" y="7798"/>
                  </a:lnTo>
                  <a:lnTo>
                    <a:pt x="26903" y="22835"/>
                  </a:lnTo>
                  <a:lnTo>
                    <a:pt x="14687" y="41704"/>
                  </a:lnTo>
                  <a:lnTo>
                    <a:pt x="7697" y="64518"/>
                  </a:lnTo>
                  <a:lnTo>
                    <a:pt x="8490" y="86356"/>
                  </a:lnTo>
                  <a:lnTo>
                    <a:pt x="21103" y="118381"/>
                  </a:lnTo>
                  <a:lnTo>
                    <a:pt x="45247" y="144507"/>
                  </a:lnTo>
                  <a:lnTo>
                    <a:pt x="82507" y="164721"/>
                  </a:lnTo>
                  <a:lnTo>
                    <a:pt x="105285" y="1712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04293" y="2632124"/>
              <a:ext cx="118299" cy="117264"/>
            </a:xfrm>
            <a:custGeom>
              <a:avLst/>
              <a:gdLst/>
              <a:ahLst/>
              <a:cxnLst/>
              <a:rect l="0" t="0" r="0" b="0"/>
              <a:pathLst>
                <a:path w="118299" h="117264">
                  <a:moveTo>
                    <a:pt x="23541" y="63171"/>
                  </a:moveTo>
                  <a:lnTo>
                    <a:pt x="15208" y="100649"/>
                  </a:lnTo>
                  <a:lnTo>
                    <a:pt x="14476" y="112723"/>
                  </a:lnTo>
                  <a:lnTo>
                    <a:pt x="11649" y="117263"/>
                  </a:lnTo>
                  <a:lnTo>
                    <a:pt x="7425" y="116780"/>
                  </a:lnTo>
                  <a:lnTo>
                    <a:pt x="2268" y="112948"/>
                  </a:lnTo>
                  <a:lnTo>
                    <a:pt x="0" y="106884"/>
                  </a:lnTo>
                  <a:lnTo>
                    <a:pt x="600" y="90788"/>
                  </a:lnTo>
                  <a:lnTo>
                    <a:pt x="11688" y="51859"/>
                  </a:lnTo>
                  <a:lnTo>
                    <a:pt x="22562" y="31237"/>
                  </a:lnTo>
                  <a:lnTo>
                    <a:pt x="41433" y="16613"/>
                  </a:lnTo>
                  <a:lnTo>
                    <a:pt x="65418" y="7383"/>
                  </a:lnTo>
                  <a:lnTo>
                    <a:pt x="1182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18810" y="2400497"/>
              <a:ext cx="9067" cy="389555"/>
            </a:xfrm>
            <a:custGeom>
              <a:avLst/>
              <a:gdLst/>
              <a:ahLst/>
              <a:cxnLst/>
              <a:rect l="0" t="0" r="0" b="0"/>
              <a:pathLst>
                <a:path w="9067" h="389555">
                  <a:moveTo>
                    <a:pt x="9066" y="0"/>
                  </a:moveTo>
                  <a:lnTo>
                    <a:pt x="0" y="58617"/>
                  </a:lnTo>
                  <a:lnTo>
                    <a:pt x="4560" y="110175"/>
                  </a:lnTo>
                  <a:lnTo>
                    <a:pt x="7731" y="164316"/>
                  </a:lnTo>
                  <a:lnTo>
                    <a:pt x="8670" y="222991"/>
                  </a:lnTo>
                  <a:lnTo>
                    <a:pt x="8949" y="279241"/>
                  </a:lnTo>
                  <a:lnTo>
                    <a:pt x="9031" y="332952"/>
                  </a:lnTo>
                  <a:lnTo>
                    <a:pt x="9066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33119" y="2547896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9184" y="2340"/>
                  </a:lnTo>
                  <a:lnTo>
                    <a:pt x="104840" y="16667"/>
                  </a:lnTo>
                  <a:lnTo>
                    <a:pt x="49045" y="201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43689" y="2663709"/>
              <a:ext cx="52643" cy="73701"/>
            </a:xfrm>
            <a:custGeom>
              <a:avLst/>
              <a:gdLst/>
              <a:ahLst/>
              <a:cxnLst/>
              <a:rect l="0" t="0" r="0" b="0"/>
              <a:pathLst>
                <a:path w="52643" h="73701">
                  <a:moveTo>
                    <a:pt x="0" y="0"/>
                  </a:moveTo>
                  <a:lnTo>
                    <a:pt x="5589" y="22357"/>
                  </a:lnTo>
                  <a:lnTo>
                    <a:pt x="17692" y="39573"/>
                  </a:lnTo>
                  <a:lnTo>
                    <a:pt x="52642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69989" y="2611067"/>
              <a:ext cx="221100" cy="494840"/>
            </a:xfrm>
            <a:custGeom>
              <a:avLst/>
              <a:gdLst/>
              <a:ahLst/>
              <a:cxnLst/>
              <a:rect l="0" t="0" r="0" b="0"/>
              <a:pathLst>
                <a:path w="221100" h="494840">
                  <a:moveTo>
                    <a:pt x="221099" y="0"/>
                  </a:moveTo>
                  <a:lnTo>
                    <a:pt x="185182" y="57362"/>
                  </a:lnTo>
                  <a:lnTo>
                    <a:pt x="150800" y="114817"/>
                  </a:lnTo>
                  <a:lnTo>
                    <a:pt x="122811" y="172202"/>
                  </a:lnTo>
                  <a:lnTo>
                    <a:pt x="97873" y="229117"/>
                  </a:lnTo>
                  <a:lnTo>
                    <a:pt x="85152" y="280406"/>
                  </a:lnTo>
                  <a:lnTo>
                    <a:pt x="70854" y="322119"/>
                  </a:lnTo>
                  <a:lnTo>
                    <a:pt x="46636" y="378464"/>
                  </a:lnTo>
                  <a:lnTo>
                    <a:pt x="28210" y="431594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382561" y="641912"/>
            <a:ext cx="4229336" cy="777192"/>
            <a:chOff x="2382561" y="641912"/>
            <a:chExt cx="4229336" cy="777192"/>
          </a:xfrm>
        </p:grpSpPr>
        <p:sp>
          <p:nvSpPr>
            <p:cNvPr id="2" name="Freeform 1"/>
            <p:cNvSpPr/>
            <p:nvPr/>
          </p:nvSpPr>
          <p:spPr>
            <a:xfrm>
              <a:off x="2382561" y="821222"/>
              <a:ext cx="476848" cy="381274"/>
            </a:xfrm>
            <a:custGeom>
              <a:avLst/>
              <a:gdLst/>
              <a:ahLst/>
              <a:cxnLst/>
              <a:rect l="0" t="0" r="0" b="0"/>
              <a:pathLst>
                <a:path w="476848" h="381274">
                  <a:moveTo>
                    <a:pt x="17936" y="0"/>
                  </a:moveTo>
                  <a:lnTo>
                    <a:pt x="3465" y="33622"/>
                  </a:lnTo>
                  <a:lnTo>
                    <a:pt x="0" y="70664"/>
                  </a:lnTo>
                  <a:lnTo>
                    <a:pt x="8717" y="124573"/>
                  </a:lnTo>
                  <a:lnTo>
                    <a:pt x="21704" y="185004"/>
                  </a:lnTo>
                  <a:lnTo>
                    <a:pt x="39027" y="241562"/>
                  </a:lnTo>
                  <a:lnTo>
                    <a:pt x="56545" y="295890"/>
                  </a:lnTo>
                  <a:lnTo>
                    <a:pt x="79678" y="356495"/>
                  </a:lnTo>
                  <a:lnTo>
                    <a:pt x="95680" y="372132"/>
                  </a:lnTo>
                  <a:lnTo>
                    <a:pt x="104860" y="377940"/>
                  </a:lnTo>
                  <a:lnTo>
                    <a:pt x="127539" y="381273"/>
                  </a:lnTo>
                  <a:lnTo>
                    <a:pt x="140138" y="380524"/>
                  </a:lnTo>
                  <a:lnTo>
                    <a:pt x="163495" y="367214"/>
                  </a:lnTo>
                  <a:lnTo>
                    <a:pt x="183234" y="346870"/>
                  </a:lnTo>
                  <a:lnTo>
                    <a:pt x="220810" y="290286"/>
                  </a:lnTo>
                  <a:lnTo>
                    <a:pt x="241993" y="232651"/>
                  </a:lnTo>
                  <a:lnTo>
                    <a:pt x="244516" y="229970"/>
                  </a:lnTo>
                  <a:lnTo>
                    <a:pt x="246198" y="232862"/>
                  </a:lnTo>
                  <a:lnTo>
                    <a:pt x="258695" y="276460"/>
                  </a:lnTo>
                  <a:lnTo>
                    <a:pt x="288908" y="335653"/>
                  </a:lnTo>
                  <a:lnTo>
                    <a:pt x="309444" y="362535"/>
                  </a:lnTo>
                  <a:lnTo>
                    <a:pt x="329599" y="374817"/>
                  </a:lnTo>
                  <a:lnTo>
                    <a:pt x="341525" y="379729"/>
                  </a:lnTo>
                  <a:lnTo>
                    <a:pt x="352985" y="380665"/>
                  </a:lnTo>
                  <a:lnTo>
                    <a:pt x="375077" y="375465"/>
                  </a:lnTo>
                  <a:lnTo>
                    <a:pt x="407245" y="359384"/>
                  </a:lnTo>
                  <a:lnTo>
                    <a:pt x="433414" y="328623"/>
                  </a:lnTo>
                  <a:lnTo>
                    <a:pt x="462047" y="275137"/>
                  </a:lnTo>
                  <a:lnTo>
                    <a:pt x="474998" y="226452"/>
                  </a:lnTo>
                  <a:lnTo>
                    <a:pt x="476847" y="163838"/>
                  </a:lnTo>
                  <a:lnTo>
                    <a:pt x="471883" y="111392"/>
                  </a:lnTo>
                  <a:lnTo>
                    <a:pt x="470661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20451" y="1042321"/>
              <a:ext cx="135906" cy="159542"/>
            </a:xfrm>
            <a:custGeom>
              <a:avLst/>
              <a:gdLst/>
              <a:ahLst/>
              <a:cxnLst/>
              <a:rect l="0" t="0" r="0" b="0"/>
              <a:pathLst>
                <a:path w="135906" h="159542">
                  <a:moveTo>
                    <a:pt x="111756" y="0"/>
                  </a:moveTo>
                  <a:lnTo>
                    <a:pt x="69064" y="3119"/>
                  </a:lnTo>
                  <a:lnTo>
                    <a:pt x="58728" y="5589"/>
                  </a:lnTo>
                  <a:lnTo>
                    <a:pt x="41005" y="17692"/>
                  </a:lnTo>
                  <a:lnTo>
                    <a:pt x="10563" y="54057"/>
                  </a:lnTo>
                  <a:lnTo>
                    <a:pt x="2441" y="77448"/>
                  </a:lnTo>
                  <a:lnTo>
                    <a:pt x="0" y="103441"/>
                  </a:lnTo>
                  <a:lnTo>
                    <a:pt x="2815" y="130592"/>
                  </a:lnTo>
                  <a:lnTo>
                    <a:pt x="8713" y="140873"/>
                  </a:lnTo>
                  <a:lnTo>
                    <a:pt x="27745" y="155417"/>
                  </a:lnTo>
                  <a:lnTo>
                    <a:pt x="48681" y="159541"/>
                  </a:lnTo>
                  <a:lnTo>
                    <a:pt x="69685" y="156305"/>
                  </a:lnTo>
                  <a:lnTo>
                    <a:pt x="100070" y="141329"/>
                  </a:lnTo>
                  <a:lnTo>
                    <a:pt x="116701" y="128713"/>
                  </a:lnTo>
                  <a:lnTo>
                    <a:pt x="133628" y="102868"/>
                  </a:lnTo>
                  <a:lnTo>
                    <a:pt x="135905" y="80034"/>
                  </a:lnTo>
                  <a:lnTo>
                    <a:pt x="130610" y="47110"/>
                  </a:lnTo>
                  <a:lnTo>
                    <a:pt x="12228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95378" y="1021264"/>
              <a:ext cx="115814" cy="135786"/>
            </a:xfrm>
            <a:custGeom>
              <a:avLst/>
              <a:gdLst/>
              <a:ahLst/>
              <a:cxnLst/>
              <a:rect l="0" t="0" r="0" b="0"/>
              <a:pathLst>
                <a:path w="115814" h="135786">
                  <a:moveTo>
                    <a:pt x="0" y="42114"/>
                  </a:moveTo>
                  <a:lnTo>
                    <a:pt x="34747" y="79200"/>
                  </a:lnTo>
                  <a:lnTo>
                    <a:pt x="55644" y="127066"/>
                  </a:lnTo>
                  <a:lnTo>
                    <a:pt x="54643" y="132674"/>
                  </a:lnTo>
                  <a:lnTo>
                    <a:pt x="50467" y="135243"/>
                  </a:lnTo>
                  <a:lnTo>
                    <a:pt x="44173" y="135785"/>
                  </a:lnTo>
                  <a:lnTo>
                    <a:pt x="38807" y="132637"/>
                  </a:lnTo>
                  <a:lnTo>
                    <a:pt x="29726" y="119781"/>
                  </a:lnTo>
                  <a:lnTo>
                    <a:pt x="28029" y="99249"/>
                  </a:lnTo>
                  <a:lnTo>
                    <a:pt x="32344" y="76866"/>
                  </a:lnTo>
                  <a:lnTo>
                    <a:pt x="47928" y="51111"/>
                  </a:lnTo>
                  <a:lnTo>
                    <a:pt x="68533" y="2983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95419" y="810694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12998" y="183644"/>
                  </a:lnTo>
                  <a:lnTo>
                    <a:pt x="18669" y="228718"/>
                  </a:lnTo>
                  <a:lnTo>
                    <a:pt x="20349" y="283407"/>
                  </a:lnTo>
                  <a:lnTo>
                    <a:pt x="20847" y="324178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59688" y="926507"/>
              <a:ext cx="135774" cy="252685"/>
            </a:xfrm>
            <a:custGeom>
              <a:avLst/>
              <a:gdLst/>
              <a:ahLst/>
              <a:cxnLst/>
              <a:rect l="0" t="0" r="0" b="0"/>
              <a:pathLst>
                <a:path w="135774" h="252685">
                  <a:moveTo>
                    <a:pt x="72602" y="0"/>
                  </a:moveTo>
                  <a:lnTo>
                    <a:pt x="29940" y="54115"/>
                  </a:lnTo>
                  <a:lnTo>
                    <a:pt x="2304" y="95048"/>
                  </a:lnTo>
                  <a:lnTo>
                    <a:pt x="0" y="105479"/>
                  </a:lnTo>
                  <a:lnTo>
                    <a:pt x="3679" y="126428"/>
                  </a:lnTo>
                  <a:lnTo>
                    <a:pt x="18905" y="152364"/>
                  </a:lnTo>
                  <a:lnTo>
                    <a:pt x="73433" y="201941"/>
                  </a:lnTo>
                  <a:lnTo>
                    <a:pt x="119115" y="233148"/>
                  </a:lnTo>
                  <a:lnTo>
                    <a:pt x="135773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91681" y="789637"/>
              <a:ext cx="185291" cy="350365"/>
            </a:xfrm>
            <a:custGeom>
              <a:avLst/>
              <a:gdLst/>
              <a:ahLst/>
              <a:cxnLst/>
              <a:rect l="0" t="0" r="0" b="0"/>
              <a:pathLst>
                <a:path w="185291" h="350365">
                  <a:moveTo>
                    <a:pt x="9065" y="0"/>
                  </a:moveTo>
                  <a:lnTo>
                    <a:pt x="0" y="58617"/>
                  </a:lnTo>
                  <a:lnTo>
                    <a:pt x="6061" y="121196"/>
                  </a:lnTo>
                  <a:lnTo>
                    <a:pt x="8175" y="172520"/>
                  </a:lnTo>
                  <a:lnTo>
                    <a:pt x="9971" y="224772"/>
                  </a:lnTo>
                  <a:lnTo>
                    <a:pt x="16222" y="276129"/>
                  </a:lnTo>
                  <a:lnTo>
                    <a:pt x="18095" y="306778"/>
                  </a:lnTo>
                  <a:lnTo>
                    <a:pt x="16255" y="314483"/>
                  </a:lnTo>
                  <a:lnTo>
                    <a:pt x="12688" y="317280"/>
                  </a:lnTo>
                  <a:lnTo>
                    <a:pt x="7971" y="316805"/>
                  </a:lnTo>
                  <a:lnTo>
                    <a:pt x="5996" y="311809"/>
                  </a:lnTo>
                  <a:lnTo>
                    <a:pt x="8429" y="257321"/>
                  </a:lnTo>
                  <a:lnTo>
                    <a:pt x="20055" y="222472"/>
                  </a:lnTo>
                  <a:lnTo>
                    <a:pt x="35006" y="206891"/>
                  </a:lnTo>
                  <a:lnTo>
                    <a:pt x="43907" y="201098"/>
                  </a:lnTo>
                  <a:lnTo>
                    <a:pt x="78790" y="192946"/>
                  </a:lnTo>
                  <a:lnTo>
                    <a:pt x="102055" y="197278"/>
                  </a:lnTo>
                  <a:lnTo>
                    <a:pt x="131764" y="212870"/>
                  </a:lnTo>
                  <a:lnTo>
                    <a:pt x="162763" y="239100"/>
                  </a:lnTo>
                  <a:lnTo>
                    <a:pt x="178737" y="265427"/>
                  </a:lnTo>
                  <a:lnTo>
                    <a:pt x="185290" y="301043"/>
                  </a:lnTo>
                  <a:lnTo>
                    <a:pt x="182701" y="311829"/>
                  </a:lnTo>
                  <a:lnTo>
                    <a:pt x="170464" y="330053"/>
                  </a:lnTo>
                  <a:lnTo>
                    <a:pt x="143844" y="347878"/>
                  </a:lnTo>
                  <a:lnTo>
                    <a:pt x="123949" y="350364"/>
                  </a:lnTo>
                  <a:lnTo>
                    <a:pt x="67865" y="339364"/>
                  </a:lnTo>
                  <a:lnTo>
                    <a:pt x="5117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24112" y="968621"/>
              <a:ext cx="172344" cy="196844"/>
            </a:xfrm>
            <a:custGeom>
              <a:avLst/>
              <a:gdLst/>
              <a:ahLst/>
              <a:cxnLst/>
              <a:rect l="0" t="0" r="0" b="0"/>
              <a:pathLst>
                <a:path w="172344" h="196844">
                  <a:moveTo>
                    <a:pt x="71432" y="0"/>
                  </a:moveTo>
                  <a:lnTo>
                    <a:pt x="47385" y="17981"/>
                  </a:lnTo>
                  <a:lnTo>
                    <a:pt x="27132" y="44322"/>
                  </a:lnTo>
                  <a:lnTo>
                    <a:pt x="5388" y="100637"/>
                  </a:lnTo>
                  <a:lnTo>
                    <a:pt x="0" y="141083"/>
                  </a:lnTo>
                  <a:lnTo>
                    <a:pt x="4979" y="162529"/>
                  </a:lnTo>
                  <a:lnTo>
                    <a:pt x="9583" y="171524"/>
                  </a:lnTo>
                  <a:lnTo>
                    <a:pt x="24056" y="184638"/>
                  </a:lnTo>
                  <a:lnTo>
                    <a:pt x="43357" y="193195"/>
                  </a:lnTo>
                  <a:lnTo>
                    <a:pt x="79361" y="196843"/>
                  </a:lnTo>
                  <a:lnTo>
                    <a:pt x="112775" y="189865"/>
                  </a:lnTo>
                  <a:lnTo>
                    <a:pt x="134260" y="179531"/>
                  </a:lnTo>
                  <a:lnTo>
                    <a:pt x="160497" y="154970"/>
                  </a:lnTo>
                  <a:lnTo>
                    <a:pt x="169508" y="132437"/>
                  </a:lnTo>
                  <a:lnTo>
                    <a:pt x="172343" y="107994"/>
                  </a:lnTo>
                  <a:lnTo>
                    <a:pt x="169703" y="85432"/>
                  </a:lnTo>
                  <a:lnTo>
                    <a:pt x="156051" y="52999"/>
                  </a:lnTo>
                  <a:lnTo>
                    <a:pt x="143745" y="37983"/>
                  </a:lnTo>
                  <a:lnTo>
                    <a:pt x="12407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60050" y="979150"/>
              <a:ext cx="143923" cy="170715"/>
            </a:xfrm>
            <a:custGeom>
              <a:avLst/>
              <a:gdLst/>
              <a:ahLst/>
              <a:cxnLst/>
              <a:rect l="0" t="0" r="0" b="0"/>
              <a:pathLst>
                <a:path w="143923" h="170715">
                  <a:moveTo>
                    <a:pt x="77649" y="0"/>
                  </a:moveTo>
                  <a:lnTo>
                    <a:pt x="46367" y="9575"/>
                  </a:lnTo>
                  <a:lnTo>
                    <a:pt x="30211" y="20243"/>
                  </a:lnTo>
                  <a:lnTo>
                    <a:pt x="18351" y="35903"/>
                  </a:lnTo>
                  <a:lnTo>
                    <a:pt x="1205" y="74552"/>
                  </a:lnTo>
                  <a:lnTo>
                    <a:pt x="0" y="98255"/>
                  </a:lnTo>
                  <a:lnTo>
                    <a:pt x="4534" y="123217"/>
                  </a:lnTo>
                  <a:lnTo>
                    <a:pt x="14348" y="146010"/>
                  </a:lnTo>
                  <a:lnTo>
                    <a:pt x="29628" y="161600"/>
                  </a:lnTo>
                  <a:lnTo>
                    <a:pt x="38616" y="167394"/>
                  </a:lnTo>
                  <a:lnTo>
                    <a:pt x="57961" y="170714"/>
                  </a:lnTo>
                  <a:lnTo>
                    <a:pt x="78258" y="167120"/>
                  </a:lnTo>
                  <a:lnTo>
                    <a:pt x="98976" y="157723"/>
                  </a:lnTo>
                  <a:lnTo>
                    <a:pt x="124782" y="133690"/>
                  </a:lnTo>
                  <a:lnTo>
                    <a:pt x="141657" y="104343"/>
                  </a:lnTo>
                  <a:lnTo>
                    <a:pt x="143922" y="80689"/>
                  </a:lnTo>
                  <a:lnTo>
                    <a:pt x="139859" y="56919"/>
                  </a:lnTo>
                  <a:lnTo>
                    <a:pt x="130255" y="38555"/>
                  </a:lnTo>
                  <a:lnTo>
                    <a:pt x="9870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17745" y="747523"/>
              <a:ext cx="19997" cy="421141"/>
            </a:xfrm>
            <a:custGeom>
              <a:avLst/>
              <a:gdLst/>
              <a:ahLst/>
              <a:cxnLst/>
              <a:rect l="0" t="0" r="0" b="0"/>
              <a:pathLst>
                <a:path w="19997" h="421141">
                  <a:moveTo>
                    <a:pt x="19996" y="0"/>
                  </a:moveTo>
                  <a:lnTo>
                    <a:pt x="11662" y="57264"/>
                  </a:lnTo>
                  <a:lnTo>
                    <a:pt x="4312" y="112567"/>
                  </a:lnTo>
                  <a:lnTo>
                    <a:pt x="0" y="169201"/>
                  </a:lnTo>
                  <a:lnTo>
                    <a:pt x="423" y="227818"/>
                  </a:lnTo>
                  <a:lnTo>
                    <a:pt x="7334" y="290796"/>
                  </a:lnTo>
                  <a:lnTo>
                    <a:pt x="8835" y="343135"/>
                  </a:lnTo>
                  <a:lnTo>
                    <a:pt x="9280" y="385159"/>
                  </a:lnTo>
                  <a:lnTo>
                    <a:pt x="9467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70789" y="915979"/>
              <a:ext cx="145937" cy="231628"/>
            </a:xfrm>
            <a:custGeom>
              <a:avLst/>
              <a:gdLst/>
              <a:ahLst/>
              <a:cxnLst/>
              <a:rect l="0" t="0" r="0" b="0"/>
              <a:pathLst>
                <a:path w="145937" h="231628">
                  <a:moveTo>
                    <a:pt x="114351" y="0"/>
                  </a:moveTo>
                  <a:lnTo>
                    <a:pt x="90304" y="9575"/>
                  </a:lnTo>
                  <a:lnTo>
                    <a:pt x="32348" y="52997"/>
                  </a:lnTo>
                  <a:lnTo>
                    <a:pt x="2486" y="86378"/>
                  </a:lnTo>
                  <a:lnTo>
                    <a:pt x="0" y="96190"/>
                  </a:lnTo>
                  <a:lnTo>
                    <a:pt x="3477" y="116450"/>
                  </a:lnTo>
                  <a:lnTo>
                    <a:pt x="15940" y="134034"/>
                  </a:lnTo>
                  <a:lnTo>
                    <a:pt x="45808" y="157087"/>
                  </a:lnTo>
                  <a:lnTo>
                    <a:pt x="105546" y="199968"/>
                  </a:lnTo>
                  <a:lnTo>
                    <a:pt x="14593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16850" y="931630"/>
              <a:ext cx="151536" cy="487474"/>
            </a:xfrm>
            <a:custGeom>
              <a:avLst/>
              <a:gdLst/>
              <a:ahLst/>
              <a:cxnLst/>
              <a:rect l="0" t="0" r="0" b="0"/>
              <a:pathLst>
                <a:path w="151536" h="487474">
                  <a:moveTo>
                    <a:pt x="0" y="110691"/>
                  </a:moveTo>
                  <a:lnTo>
                    <a:pt x="0" y="159622"/>
                  </a:lnTo>
                  <a:lnTo>
                    <a:pt x="5589" y="213163"/>
                  </a:lnTo>
                  <a:lnTo>
                    <a:pt x="14654" y="263495"/>
                  </a:lnTo>
                  <a:lnTo>
                    <a:pt x="21330" y="305726"/>
                  </a:lnTo>
                  <a:lnTo>
                    <a:pt x="27027" y="350621"/>
                  </a:lnTo>
                  <a:lnTo>
                    <a:pt x="29064" y="411848"/>
                  </a:lnTo>
                  <a:lnTo>
                    <a:pt x="22985" y="468876"/>
                  </a:lnTo>
                  <a:lnTo>
                    <a:pt x="23083" y="487473"/>
                  </a:lnTo>
                  <a:lnTo>
                    <a:pt x="24747" y="485881"/>
                  </a:lnTo>
                  <a:lnTo>
                    <a:pt x="27027" y="480141"/>
                  </a:lnTo>
                  <a:lnTo>
                    <a:pt x="22651" y="424360"/>
                  </a:lnTo>
                  <a:lnTo>
                    <a:pt x="21372" y="364373"/>
                  </a:lnTo>
                  <a:lnTo>
                    <a:pt x="21150" y="313498"/>
                  </a:lnTo>
                  <a:lnTo>
                    <a:pt x="21084" y="261379"/>
                  </a:lnTo>
                  <a:lnTo>
                    <a:pt x="13826" y="207007"/>
                  </a:lnTo>
                  <a:lnTo>
                    <a:pt x="11179" y="149300"/>
                  </a:lnTo>
                  <a:lnTo>
                    <a:pt x="10721" y="99124"/>
                  </a:lnTo>
                  <a:lnTo>
                    <a:pt x="16155" y="40946"/>
                  </a:lnTo>
                  <a:lnTo>
                    <a:pt x="30783" y="12167"/>
                  </a:lnTo>
                  <a:lnTo>
                    <a:pt x="39239" y="6404"/>
                  </a:lnTo>
                  <a:lnTo>
                    <a:pt x="61113" y="0"/>
                  </a:lnTo>
                  <a:lnTo>
                    <a:pt x="94147" y="1984"/>
                  </a:lnTo>
                  <a:lnTo>
                    <a:pt x="112423" y="13244"/>
                  </a:lnTo>
                  <a:lnTo>
                    <a:pt x="127174" y="29946"/>
                  </a:lnTo>
                  <a:lnTo>
                    <a:pt x="146176" y="72384"/>
                  </a:lnTo>
                  <a:lnTo>
                    <a:pt x="151535" y="98345"/>
                  </a:lnTo>
                  <a:lnTo>
                    <a:pt x="150017" y="125481"/>
                  </a:lnTo>
                  <a:lnTo>
                    <a:pt x="136996" y="161476"/>
                  </a:lnTo>
                  <a:lnTo>
                    <a:pt x="121718" y="177326"/>
                  </a:lnTo>
                  <a:lnTo>
                    <a:pt x="112731" y="183190"/>
                  </a:lnTo>
                  <a:lnTo>
                    <a:pt x="55456" y="193374"/>
                  </a:lnTo>
                  <a:lnTo>
                    <a:pt x="42113" y="194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03270" y="989786"/>
              <a:ext cx="220527" cy="399976"/>
            </a:xfrm>
            <a:custGeom>
              <a:avLst/>
              <a:gdLst/>
              <a:ahLst/>
              <a:cxnLst/>
              <a:rect l="0" t="0" r="0" b="0"/>
              <a:pathLst>
                <a:path w="220527" h="399976">
                  <a:moveTo>
                    <a:pt x="129434" y="84120"/>
                  </a:moveTo>
                  <a:lnTo>
                    <a:pt x="135024" y="67353"/>
                  </a:lnTo>
                  <a:lnTo>
                    <a:pt x="132910" y="34568"/>
                  </a:lnTo>
                  <a:lnTo>
                    <a:pt x="127072" y="24180"/>
                  </a:lnTo>
                  <a:lnTo>
                    <a:pt x="108107" y="6397"/>
                  </a:lnTo>
                  <a:lnTo>
                    <a:pt x="97669" y="1889"/>
                  </a:lnTo>
                  <a:lnTo>
                    <a:pt x="76712" y="0"/>
                  </a:lnTo>
                  <a:lnTo>
                    <a:pt x="45183" y="11103"/>
                  </a:lnTo>
                  <a:lnTo>
                    <a:pt x="19203" y="29210"/>
                  </a:lnTo>
                  <a:lnTo>
                    <a:pt x="2277" y="54982"/>
                  </a:lnTo>
                  <a:lnTo>
                    <a:pt x="0" y="74680"/>
                  </a:lnTo>
                  <a:lnTo>
                    <a:pt x="8071" y="115921"/>
                  </a:lnTo>
                  <a:lnTo>
                    <a:pt x="23155" y="147355"/>
                  </a:lnTo>
                  <a:lnTo>
                    <a:pt x="38915" y="162137"/>
                  </a:lnTo>
                  <a:lnTo>
                    <a:pt x="48031" y="167717"/>
                  </a:lnTo>
                  <a:lnTo>
                    <a:pt x="67519" y="170797"/>
                  </a:lnTo>
                  <a:lnTo>
                    <a:pt x="77629" y="169981"/>
                  </a:lnTo>
                  <a:lnTo>
                    <a:pt x="95102" y="162835"/>
                  </a:lnTo>
                  <a:lnTo>
                    <a:pt x="146821" y="118893"/>
                  </a:lnTo>
                  <a:lnTo>
                    <a:pt x="151554" y="119000"/>
                  </a:lnTo>
                  <a:lnTo>
                    <a:pt x="154709" y="123751"/>
                  </a:lnTo>
                  <a:lnTo>
                    <a:pt x="169764" y="178983"/>
                  </a:lnTo>
                  <a:lnTo>
                    <a:pt x="190520" y="240336"/>
                  </a:lnTo>
                  <a:lnTo>
                    <a:pt x="211821" y="297862"/>
                  </a:lnTo>
                  <a:lnTo>
                    <a:pt x="220526" y="340214"/>
                  </a:lnTo>
                  <a:lnTo>
                    <a:pt x="216323" y="362106"/>
                  </a:lnTo>
                  <a:lnTo>
                    <a:pt x="211926" y="371220"/>
                  </a:lnTo>
                  <a:lnTo>
                    <a:pt x="194563" y="384465"/>
                  </a:lnTo>
                  <a:lnTo>
                    <a:pt x="171249" y="393082"/>
                  </a:lnTo>
                  <a:lnTo>
                    <a:pt x="115034" y="398614"/>
                  </a:lnTo>
                  <a:lnTo>
                    <a:pt x="74475" y="399572"/>
                  </a:lnTo>
                  <a:lnTo>
                    <a:pt x="45207" y="3999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90632" y="112654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87368" y="673823"/>
              <a:ext cx="19161" cy="400084"/>
            </a:xfrm>
            <a:custGeom>
              <a:avLst/>
              <a:gdLst/>
              <a:ahLst/>
              <a:cxnLst/>
              <a:rect l="0" t="0" r="0" b="0"/>
              <a:pathLst>
                <a:path w="19161" h="400084">
                  <a:moveTo>
                    <a:pt x="19160" y="0"/>
                  </a:moveTo>
                  <a:lnTo>
                    <a:pt x="4506" y="49552"/>
                  </a:lnTo>
                  <a:lnTo>
                    <a:pt x="0" y="100080"/>
                  </a:lnTo>
                  <a:lnTo>
                    <a:pt x="4255" y="148327"/>
                  </a:lnTo>
                  <a:lnTo>
                    <a:pt x="7335" y="203436"/>
                  </a:lnTo>
                  <a:lnTo>
                    <a:pt x="8248" y="264218"/>
                  </a:lnTo>
                  <a:lnTo>
                    <a:pt x="8518" y="321093"/>
                  </a:lnTo>
                  <a:lnTo>
                    <a:pt x="8610" y="379628"/>
                  </a:lnTo>
                  <a:lnTo>
                    <a:pt x="8632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64456" y="641912"/>
              <a:ext cx="347441" cy="442524"/>
            </a:xfrm>
            <a:custGeom>
              <a:avLst/>
              <a:gdLst/>
              <a:ahLst/>
              <a:cxnLst/>
              <a:rect l="0" t="0" r="0" b="0"/>
              <a:pathLst>
                <a:path w="347441" h="442524">
                  <a:moveTo>
                    <a:pt x="0" y="74025"/>
                  </a:moveTo>
                  <a:lnTo>
                    <a:pt x="37086" y="21320"/>
                  </a:lnTo>
                  <a:lnTo>
                    <a:pt x="55087" y="5367"/>
                  </a:lnTo>
                  <a:lnTo>
                    <a:pt x="65970" y="1347"/>
                  </a:lnTo>
                  <a:lnTo>
                    <a:pt x="90542" y="0"/>
                  </a:lnTo>
                  <a:lnTo>
                    <a:pt x="110820" y="6420"/>
                  </a:lnTo>
                  <a:lnTo>
                    <a:pt x="142903" y="29606"/>
                  </a:lnTo>
                  <a:lnTo>
                    <a:pt x="164654" y="60994"/>
                  </a:lnTo>
                  <a:lnTo>
                    <a:pt x="184559" y="120758"/>
                  </a:lnTo>
                  <a:lnTo>
                    <a:pt x="193764" y="165731"/>
                  </a:lnTo>
                  <a:lnTo>
                    <a:pt x="191292" y="214411"/>
                  </a:lnTo>
                  <a:lnTo>
                    <a:pt x="186745" y="270255"/>
                  </a:lnTo>
                  <a:lnTo>
                    <a:pt x="170431" y="333443"/>
                  </a:lnTo>
                  <a:lnTo>
                    <a:pt x="151753" y="366529"/>
                  </a:lnTo>
                  <a:lnTo>
                    <a:pt x="110061" y="406664"/>
                  </a:lnTo>
                  <a:lnTo>
                    <a:pt x="100280" y="410428"/>
                  </a:lnTo>
                  <a:lnTo>
                    <a:pt x="76934" y="411491"/>
                  </a:lnTo>
                  <a:lnTo>
                    <a:pt x="43072" y="399923"/>
                  </a:lnTo>
                  <a:lnTo>
                    <a:pt x="27722" y="384985"/>
                  </a:lnTo>
                  <a:lnTo>
                    <a:pt x="21991" y="376088"/>
                  </a:lnTo>
                  <a:lnTo>
                    <a:pt x="13925" y="341210"/>
                  </a:lnTo>
                  <a:lnTo>
                    <a:pt x="18277" y="321066"/>
                  </a:lnTo>
                  <a:lnTo>
                    <a:pt x="40135" y="289070"/>
                  </a:lnTo>
                  <a:lnTo>
                    <a:pt x="65704" y="272923"/>
                  </a:lnTo>
                  <a:lnTo>
                    <a:pt x="85353" y="270829"/>
                  </a:lnTo>
                  <a:lnTo>
                    <a:pt x="126564" y="279016"/>
                  </a:lnTo>
                  <a:lnTo>
                    <a:pt x="167330" y="300304"/>
                  </a:lnTo>
                  <a:lnTo>
                    <a:pt x="228143" y="348130"/>
                  </a:lnTo>
                  <a:lnTo>
                    <a:pt x="283872" y="393114"/>
                  </a:lnTo>
                  <a:lnTo>
                    <a:pt x="338777" y="436268"/>
                  </a:lnTo>
                  <a:lnTo>
                    <a:pt x="347440" y="442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348062" y="1797270"/>
            <a:ext cx="2979566" cy="474598"/>
            <a:chOff x="3348062" y="1797270"/>
            <a:chExt cx="2979566" cy="474598"/>
          </a:xfrm>
        </p:grpSpPr>
        <p:sp>
          <p:nvSpPr>
            <p:cNvPr id="18" name="Freeform 17"/>
            <p:cNvSpPr/>
            <p:nvPr/>
          </p:nvSpPr>
          <p:spPr>
            <a:xfrm>
              <a:off x="3401138" y="1821430"/>
              <a:ext cx="10096" cy="315856"/>
            </a:xfrm>
            <a:custGeom>
              <a:avLst/>
              <a:gdLst/>
              <a:ahLst/>
              <a:cxnLst/>
              <a:rect l="0" t="0" r="0" b="0"/>
              <a:pathLst>
                <a:path w="10096" h="315856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5284" y="150439"/>
                  </a:lnTo>
                  <a:lnTo>
                    <a:pt x="8669" y="211471"/>
                  </a:lnTo>
                  <a:lnTo>
                    <a:pt x="9672" y="274007"/>
                  </a:lnTo>
                  <a:lnTo>
                    <a:pt x="1009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48103" y="1842487"/>
              <a:ext cx="10530" cy="357969"/>
            </a:xfrm>
            <a:custGeom>
              <a:avLst/>
              <a:gdLst/>
              <a:ahLst/>
              <a:cxnLst/>
              <a:rect l="0" t="0" r="0" b="0"/>
              <a:pathLst>
                <a:path w="10530" h="357969">
                  <a:moveTo>
                    <a:pt x="10529" y="0"/>
                  </a:moveTo>
                  <a:lnTo>
                    <a:pt x="2195" y="37478"/>
                  </a:lnTo>
                  <a:lnTo>
                    <a:pt x="434" y="100079"/>
                  </a:lnTo>
                  <a:lnTo>
                    <a:pt x="128" y="159504"/>
                  </a:lnTo>
                  <a:lnTo>
                    <a:pt x="38" y="221565"/>
                  </a:lnTo>
                  <a:lnTo>
                    <a:pt x="11" y="273229"/>
                  </a:lnTo>
                  <a:lnTo>
                    <a:pt x="2" y="329098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79647" y="1884601"/>
              <a:ext cx="284271" cy="105286"/>
            </a:xfrm>
            <a:custGeom>
              <a:avLst/>
              <a:gdLst/>
              <a:ahLst/>
              <a:cxnLst/>
              <a:rect l="0" t="0" r="0" b="0"/>
              <a:pathLst>
                <a:path w="284271" h="105286">
                  <a:moveTo>
                    <a:pt x="284270" y="0"/>
                  </a:moveTo>
                  <a:lnTo>
                    <a:pt x="230125" y="22905"/>
                  </a:lnTo>
                  <a:lnTo>
                    <a:pt x="169645" y="47989"/>
                  </a:lnTo>
                  <a:lnTo>
                    <a:pt x="120338" y="62945"/>
                  </a:lnTo>
                  <a:lnTo>
                    <a:pt x="60555" y="8275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48062" y="2032000"/>
              <a:ext cx="357970" cy="63172"/>
            </a:xfrm>
            <a:custGeom>
              <a:avLst/>
              <a:gdLst/>
              <a:ahLst/>
              <a:cxnLst/>
              <a:rect l="0" t="0" r="0" b="0"/>
              <a:pathLst>
                <a:path w="357970" h="63172">
                  <a:moveTo>
                    <a:pt x="357969" y="0"/>
                  </a:moveTo>
                  <a:lnTo>
                    <a:pt x="315277" y="3119"/>
                  </a:lnTo>
                  <a:lnTo>
                    <a:pt x="262448" y="9065"/>
                  </a:lnTo>
                  <a:lnTo>
                    <a:pt x="212813" y="21273"/>
                  </a:lnTo>
                  <a:lnTo>
                    <a:pt x="161062" y="34119"/>
                  </a:lnTo>
                  <a:lnTo>
                    <a:pt x="105644" y="48940"/>
                  </a:lnTo>
                  <a:lnTo>
                    <a:pt x="43918" y="6001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32373" y="1859531"/>
              <a:ext cx="299794" cy="361983"/>
            </a:xfrm>
            <a:custGeom>
              <a:avLst/>
              <a:gdLst/>
              <a:ahLst/>
              <a:cxnLst/>
              <a:rect l="0" t="0" r="0" b="0"/>
              <a:pathLst>
                <a:path w="299794" h="361983">
                  <a:moveTo>
                    <a:pt x="0" y="88241"/>
                  </a:moveTo>
                  <a:lnTo>
                    <a:pt x="9575" y="64194"/>
                  </a:lnTo>
                  <a:lnTo>
                    <a:pt x="27534" y="42771"/>
                  </a:lnTo>
                  <a:lnTo>
                    <a:pt x="54561" y="22776"/>
                  </a:lnTo>
                  <a:lnTo>
                    <a:pt x="105538" y="1125"/>
                  </a:lnTo>
                  <a:lnTo>
                    <a:pt x="126454" y="0"/>
                  </a:lnTo>
                  <a:lnTo>
                    <a:pt x="147449" y="4569"/>
                  </a:lnTo>
                  <a:lnTo>
                    <a:pt x="168478" y="14398"/>
                  </a:lnTo>
                  <a:lnTo>
                    <a:pt x="175490" y="22635"/>
                  </a:lnTo>
                  <a:lnTo>
                    <a:pt x="183280" y="44265"/>
                  </a:lnTo>
                  <a:lnTo>
                    <a:pt x="182077" y="77160"/>
                  </a:lnTo>
                  <a:lnTo>
                    <a:pt x="174120" y="95404"/>
                  </a:lnTo>
                  <a:lnTo>
                    <a:pt x="149947" y="126180"/>
                  </a:lnTo>
                  <a:lnTo>
                    <a:pt x="123977" y="142116"/>
                  </a:lnTo>
                  <a:lnTo>
                    <a:pt x="121256" y="142875"/>
                  </a:lnTo>
                  <a:lnTo>
                    <a:pt x="127591" y="137479"/>
                  </a:lnTo>
                  <a:lnTo>
                    <a:pt x="162067" y="132466"/>
                  </a:lnTo>
                  <a:lnTo>
                    <a:pt x="198148" y="136569"/>
                  </a:lnTo>
                  <a:lnTo>
                    <a:pt x="252434" y="163221"/>
                  </a:lnTo>
                  <a:lnTo>
                    <a:pt x="272460" y="177717"/>
                  </a:lnTo>
                  <a:lnTo>
                    <a:pt x="289159" y="195858"/>
                  </a:lnTo>
                  <a:lnTo>
                    <a:pt x="298141" y="221859"/>
                  </a:lnTo>
                  <a:lnTo>
                    <a:pt x="299793" y="251742"/>
                  </a:lnTo>
                  <a:lnTo>
                    <a:pt x="287569" y="292533"/>
                  </a:lnTo>
                  <a:lnTo>
                    <a:pt x="275597" y="312008"/>
                  </a:lnTo>
                  <a:lnTo>
                    <a:pt x="259358" y="325343"/>
                  </a:lnTo>
                  <a:lnTo>
                    <a:pt x="201657" y="353344"/>
                  </a:lnTo>
                  <a:lnTo>
                    <a:pt x="147025" y="360275"/>
                  </a:lnTo>
                  <a:lnTo>
                    <a:pt x="108293" y="361476"/>
                  </a:lnTo>
                  <a:lnTo>
                    <a:pt x="73699" y="3619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42984" y="1979357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3783" y="0"/>
                  </a:lnTo>
                  <a:lnTo>
                    <a:pt x="43247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22010" y="1810901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21057" y="0"/>
                  </a:moveTo>
                  <a:lnTo>
                    <a:pt x="13821" y="28726"/>
                  </a:lnTo>
                  <a:lnTo>
                    <a:pt x="11504" y="77922"/>
                  </a:lnTo>
                  <a:lnTo>
                    <a:pt x="10818" y="131232"/>
                  </a:lnTo>
                  <a:lnTo>
                    <a:pt x="10614" y="189792"/>
                  </a:lnTo>
                  <a:lnTo>
                    <a:pt x="9384" y="242368"/>
                  </a:lnTo>
                  <a:lnTo>
                    <a:pt x="2200" y="295880"/>
                  </a:lnTo>
                  <a:lnTo>
                    <a:pt x="434" y="351164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86536" y="1797270"/>
              <a:ext cx="203972" cy="403186"/>
            </a:xfrm>
            <a:custGeom>
              <a:avLst/>
              <a:gdLst/>
              <a:ahLst/>
              <a:cxnLst/>
              <a:rect l="0" t="0" r="0" b="0"/>
              <a:pathLst>
                <a:path w="203972" h="403186">
                  <a:moveTo>
                    <a:pt x="172386" y="139973"/>
                  </a:moveTo>
                  <a:lnTo>
                    <a:pt x="188027" y="121992"/>
                  </a:lnTo>
                  <a:lnTo>
                    <a:pt x="196105" y="105075"/>
                  </a:lnTo>
                  <a:lnTo>
                    <a:pt x="197356" y="85859"/>
                  </a:lnTo>
                  <a:lnTo>
                    <a:pt x="192842" y="65619"/>
                  </a:lnTo>
                  <a:lnTo>
                    <a:pt x="183037" y="44926"/>
                  </a:lnTo>
                  <a:lnTo>
                    <a:pt x="158774" y="19134"/>
                  </a:lnTo>
                  <a:lnTo>
                    <a:pt x="123769" y="2263"/>
                  </a:lnTo>
                  <a:lnTo>
                    <a:pt x="100476" y="0"/>
                  </a:lnTo>
                  <a:lnTo>
                    <a:pt x="78425" y="4063"/>
                  </a:lnTo>
                  <a:lnTo>
                    <a:pt x="47449" y="19505"/>
                  </a:lnTo>
                  <a:lnTo>
                    <a:pt x="30681" y="32229"/>
                  </a:lnTo>
                  <a:lnTo>
                    <a:pt x="13676" y="58136"/>
                  </a:lnTo>
                  <a:lnTo>
                    <a:pt x="1229" y="93628"/>
                  </a:lnTo>
                  <a:lnTo>
                    <a:pt x="0" y="117036"/>
                  </a:lnTo>
                  <a:lnTo>
                    <a:pt x="4523" y="139137"/>
                  </a:lnTo>
                  <a:lnTo>
                    <a:pt x="20223" y="170141"/>
                  </a:lnTo>
                  <a:lnTo>
                    <a:pt x="33008" y="186916"/>
                  </a:lnTo>
                  <a:lnTo>
                    <a:pt x="40863" y="191156"/>
                  </a:lnTo>
                  <a:lnTo>
                    <a:pt x="58949" y="192747"/>
                  </a:lnTo>
                  <a:lnTo>
                    <a:pt x="94451" y="187065"/>
                  </a:lnTo>
                  <a:lnTo>
                    <a:pt x="114741" y="174941"/>
                  </a:lnTo>
                  <a:lnTo>
                    <a:pt x="153010" y="135739"/>
                  </a:lnTo>
                  <a:lnTo>
                    <a:pt x="162994" y="117034"/>
                  </a:lnTo>
                  <a:lnTo>
                    <a:pt x="167295" y="115322"/>
                  </a:lnTo>
                  <a:lnTo>
                    <a:pt x="171331" y="118860"/>
                  </a:lnTo>
                  <a:lnTo>
                    <a:pt x="175192" y="125898"/>
                  </a:lnTo>
                  <a:lnTo>
                    <a:pt x="181389" y="178050"/>
                  </a:lnTo>
                  <a:lnTo>
                    <a:pt x="182613" y="234625"/>
                  </a:lnTo>
                  <a:lnTo>
                    <a:pt x="182855" y="296450"/>
                  </a:lnTo>
                  <a:lnTo>
                    <a:pt x="191308" y="355412"/>
                  </a:lnTo>
                  <a:lnTo>
                    <a:pt x="203971" y="4031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82760" y="2053057"/>
              <a:ext cx="169030" cy="202241"/>
            </a:xfrm>
            <a:custGeom>
              <a:avLst/>
              <a:gdLst/>
              <a:ahLst/>
              <a:cxnLst/>
              <a:rect l="0" t="0" r="0" b="0"/>
              <a:pathLst>
                <a:path w="169030" h="202241">
                  <a:moveTo>
                    <a:pt x="102587" y="0"/>
                  </a:moveTo>
                  <a:lnTo>
                    <a:pt x="78540" y="9575"/>
                  </a:lnTo>
                  <a:lnTo>
                    <a:pt x="42994" y="39403"/>
                  </a:lnTo>
                  <a:lnTo>
                    <a:pt x="21889" y="65487"/>
                  </a:lnTo>
                  <a:lnTo>
                    <a:pt x="6407" y="101032"/>
                  </a:lnTo>
                  <a:lnTo>
                    <a:pt x="0" y="141199"/>
                  </a:lnTo>
                  <a:lnTo>
                    <a:pt x="4740" y="165700"/>
                  </a:lnTo>
                  <a:lnTo>
                    <a:pt x="9280" y="177147"/>
                  </a:lnTo>
                  <a:lnTo>
                    <a:pt x="23682" y="192985"/>
                  </a:lnTo>
                  <a:lnTo>
                    <a:pt x="32436" y="198847"/>
                  </a:lnTo>
                  <a:lnTo>
                    <a:pt x="54641" y="202240"/>
                  </a:lnTo>
                  <a:lnTo>
                    <a:pt x="101435" y="194886"/>
                  </a:lnTo>
                  <a:lnTo>
                    <a:pt x="120012" y="182542"/>
                  </a:lnTo>
                  <a:lnTo>
                    <a:pt x="157091" y="143188"/>
                  </a:lnTo>
                  <a:lnTo>
                    <a:pt x="166975" y="124470"/>
                  </a:lnTo>
                  <a:lnTo>
                    <a:pt x="169029" y="104453"/>
                  </a:lnTo>
                  <a:lnTo>
                    <a:pt x="160815" y="63006"/>
                  </a:lnTo>
                  <a:lnTo>
                    <a:pt x="145706" y="37126"/>
                  </a:lnTo>
                  <a:lnTo>
                    <a:pt x="126411" y="14639"/>
                  </a:lnTo>
                  <a:lnTo>
                    <a:pt x="112785" y="6506"/>
                  </a:lnTo>
                  <a:lnTo>
                    <a:pt x="920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30562" y="1830356"/>
              <a:ext cx="181169" cy="433158"/>
            </a:xfrm>
            <a:custGeom>
              <a:avLst/>
              <a:gdLst/>
              <a:ahLst/>
              <a:cxnLst/>
              <a:rect l="0" t="0" r="0" b="0"/>
              <a:pathLst>
                <a:path w="181169" h="433158">
                  <a:moveTo>
                    <a:pt x="149583" y="296400"/>
                  </a:moveTo>
                  <a:lnTo>
                    <a:pt x="140008" y="272354"/>
                  </a:lnTo>
                  <a:lnTo>
                    <a:pt x="129339" y="258027"/>
                  </a:lnTo>
                  <a:lnTo>
                    <a:pt x="110560" y="250099"/>
                  </a:lnTo>
                  <a:lnTo>
                    <a:pt x="87786" y="247746"/>
                  </a:lnTo>
                  <a:lnTo>
                    <a:pt x="65965" y="250599"/>
                  </a:lnTo>
                  <a:lnTo>
                    <a:pt x="47689" y="258887"/>
                  </a:lnTo>
                  <a:lnTo>
                    <a:pt x="16892" y="283271"/>
                  </a:lnTo>
                  <a:lnTo>
                    <a:pt x="953" y="314867"/>
                  </a:lnTo>
                  <a:lnTo>
                    <a:pt x="0" y="359453"/>
                  </a:lnTo>
                  <a:lnTo>
                    <a:pt x="12715" y="398531"/>
                  </a:lnTo>
                  <a:lnTo>
                    <a:pt x="31300" y="426747"/>
                  </a:lnTo>
                  <a:lnTo>
                    <a:pt x="39142" y="431261"/>
                  </a:lnTo>
                  <a:lnTo>
                    <a:pt x="57214" y="433157"/>
                  </a:lnTo>
                  <a:lnTo>
                    <a:pt x="87120" y="422059"/>
                  </a:lnTo>
                  <a:lnTo>
                    <a:pt x="112618" y="398363"/>
                  </a:lnTo>
                  <a:lnTo>
                    <a:pt x="141025" y="349340"/>
                  </a:lnTo>
                  <a:lnTo>
                    <a:pt x="155106" y="301427"/>
                  </a:lnTo>
                  <a:lnTo>
                    <a:pt x="165517" y="249017"/>
                  </a:lnTo>
                  <a:lnTo>
                    <a:pt x="169122" y="189554"/>
                  </a:lnTo>
                  <a:lnTo>
                    <a:pt x="170190" y="128651"/>
                  </a:lnTo>
                  <a:lnTo>
                    <a:pt x="169337" y="74211"/>
                  </a:lnTo>
                  <a:lnTo>
                    <a:pt x="159160" y="16421"/>
                  </a:lnTo>
                  <a:lnTo>
                    <a:pt x="155968" y="4463"/>
                  </a:lnTo>
                  <a:lnTo>
                    <a:pt x="152670" y="0"/>
                  </a:lnTo>
                  <a:lnTo>
                    <a:pt x="149301" y="534"/>
                  </a:lnTo>
                  <a:lnTo>
                    <a:pt x="142439" y="10486"/>
                  </a:lnTo>
                  <a:lnTo>
                    <a:pt x="133168" y="36990"/>
                  </a:lnTo>
                  <a:lnTo>
                    <a:pt x="129443" y="90394"/>
                  </a:lnTo>
                  <a:lnTo>
                    <a:pt x="134296" y="145743"/>
                  </a:lnTo>
                  <a:lnTo>
                    <a:pt x="139284" y="207282"/>
                  </a:lnTo>
                  <a:lnTo>
                    <a:pt x="147181" y="257257"/>
                  </a:lnTo>
                  <a:lnTo>
                    <a:pt x="160330" y="313538"/>
                  </a:lnTo>
                  <a:lnTo>
                    <a:pt x="170705" y="341642"/>
                  </a:lnTo>
                  <a:lnTo>
                    <a:pt x="181168" y="359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09491" y="1827503"/>
              <a:ext cx="165364" cy="444365"/>
            </a:xfrm>
            <a:custGeom>
              <a:avLst/>
              <a:gdLst/>
              <a:ahLst/>
              <a:cxnLst/>
              <a:rect l="0" t="0" r="0" b="0"/>
              <a:pathLst>
                <a:path w="165364" h="444365">
                  <a:moveTo>
                    <a:pt x="102281" y="267668"/>
                  </a:moveTo>
                  <a:lnTo>
                    <a:pt x="96692" y="250900"/>
                  </a:lnTo>
                  <a:lnTo>
                    <a:pt x="90366" y="247131"/>
                  </a:lnTo>
                  <a:lnTo>
                    <a:pt x="70859" y="246062"/>
                  </a:lnTo>
                  <a:lnTo>
                    <a:pt x="52831" y="252606"/>
                  </a:lnTo>
                  <a:lnTo>
                    <a:pt x="37019" y="264483"/>
                  </a:lnTo>
                  <a:lnTo>
                    <a:pt x="16134" y="290901"/>
                  </a:lnTo>
                  <a:lnTo>
                    <a:pt x="3186" y="322125"/>
                  </a:lnTo>
                  <a:lnTo>
                    <a:pt x="0" y="361662"/>
                  </a:lnTo>
                  <a:lnTo>
                    <a:pt x="7115" y="407562"/>
                  </a:lnTo>
                  <a:lnTo>
                    <a:pt x="17481" y="432788"/>
                  </a:lnTo>
                  <a:lnTo>
                    <a:pt x="25861" y="439749"/>
                  </a:lnTo>
                  <a:lnTo>
                    <a:pt x="36126" y="443220"/>
                  </a:lnTo>
                  <a:lnTo>
                    <a:pt x="47649" y="444364"/>
                  </a:lnTo>
                  <a:lnTo>
                    <a:pt x="69811" y="436277"/>
                  </a:lnTo>
                  <a:lnTo>
                    <a:pt x="98899" y="411992"/>
                  </a:lnTo>
                  <a:lnTo>
                    <a:pt x="129689" y="366756"/>
                  </a:lnTo>
                  <a:lnTo>
                    <a:pt x="153911" y="304113"/>
                  </a:lnTo>
                  <a:lnTo>
                    <a:pt x="162032" y="255459"/>
                  </a:lnTo>
                  <a:lnTo>
                    <a:pt x="164438" y="203999"/>
                  </a:lnTo>
                  <a:lnTo>
                    <a:pt x="165151" y="151707"/>
                  </a:lnTo>
                  <a:lnTo>
                    <a:pt x="165363" y="102287"/>
                  </a:lnTo>
                  <a:lnTo>
                    <a:pt x="163072" y="72503"/>
                  </a:lnTo>
                  <a:lnTo>
                    <a:pt x="145658" y="18373"/>
                  </a:lnTo>
                  <a:lnTo>
                    <a:pt x="141727" y="6715"/>
                  </a:lnTo>
                  <a:lnTo>
                    <a:pt x="136767" y="1282"/>
                  </a:lnTo>
                  <a:lnTo>
                    <a:pt x="131121" y="0"/>
                  </a:lnTo>
                  <a:lnTo>
                    <a:pt x="125017" y="1485"/>
                  </a:lnTo>
                  <a:lnTo>
                    <a:pt x="120948" y="8324"/>
                  </a:lnTo>
                  <a:lnTo>
                    <a:pt x="114416" y="64447"/>
                  </a:lnTo>
                  <a:lnTo>
                    <a:pt x="113285" y="119327"/>
                  </a:lnTo>
                  <a:lnTo>
                    <a:pt x="112950" y="172632"/>
                  </a:lnTo>
                  <a:lnTo>
                    <a:pt x="115970" y="225471"/>
                  </a:lnTo>
                  <a:lnTo>
                    <a:pt x="124274" y="275052"/>
                  </a:lnTo>
                  <a:lnTo>
                    <a:pt x="137561" y="333727"/>
                  </a:lnTo>
                  <a:lnTo>
                    <a:pt x="154923" y="394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01285" y="2063585"/>
              <a:ext cx="126343" cy="200042"/>
            </a:xfrm>
            <a:custGeom>
              <a:avLst/>
              <a:gdLst/>
              <a:ahLst/>
              <a:cxnLst/>
              <a:rect l="0" t="0" r="0" b="0"/>
              <a:pathLst>
                <a:path w="126343" h="200042">
                  <a:moveTo>
                    <a:pt x="126342" y="0"/>
                  </a:moveTo>
                  <a:lnTo>
                    <a:pt x="62914" y="19128"/>
                  </a:lnTo>
                  <a:lnTo>
                    <a:pt x="41999" y="30338"/>
                  </a:lnTo>
                  <a:lnTo>
                    <a:pt x="27245" y="46239"/>
                  </a:lnTo>
                  <a:lnTo>
                    <a:pt x="21673" y="55393"/>
                  </a:lnTo>
                  <a:lnTo>
                    <a:pt x="20298" y="63835"/>
                  </a:lnTo>
                  <a:lnTo>
                    <a:pt x="21721" y="71802"/>
                  </a:lnTo>
                  <a:lnTo>
                    <a:pt x="25009" y="79454"/>
                  </a:lnTo>
                  <a:lnTo>
                    <a:pt x="38021" y="91075"/>
                  </a:lnTo>
                  <a:lnTo>
                    <a:pt x="89971" y="114159"/>
                  </a:lnTo>
                  <a:lnTo>
                    <a:pt x="103548" y="130286"/>
                  </a:lnTo>
                  <a:lnTo>
                    <a:pt x="105297" y="138330"/>
                  </a:lnTo>
                  <a:lnTo>
                    <a:pt x="104123" y="146032"/>
                  </a:lnTo>
                  <a:lnTo>
                    <a:pt x="101000" y="153507"/>
                  </a:lnTo>
                  <a:lnTo>
                    <a:pt x="88172" y="164932"/>
                  </a:lnTo>
                  <a:lnTo>
                    <a:pt x="25793" y="19441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606046" y="136870"/>
            <a:ext cx="2436118" cy="747524"/>
            <a:chOff x="2606046" y="136870"/>
            <a:chExt cx="2436118" cy="747524"/>
          </a:xfrm>
        </p:grpSpPr>
        <p:sp>
          <p:nvSpPr>
            <p:cNvPr id="2" name="Freeform 1"/>
            <p:cNvSpPr/>
            <p:nvPr/>
          </p:nvSpPr>
          <p:spPr>
            <a:xfrm>
              <a:off x="2606046" y="200041"/>
              <a:ext cx="392248" cy="667008"/>
            </a:xfrm>
            <a:custGeom>
              <a:avLst/>
              <a:gdLst/>
              <a:ahLst/>
              <a:cxnLst/>
              <a:rect l="0" t="0" r="0" b="0"/>
              <a:pathLst>
                <a:path w="392248" h="667008">
                  <a:moveTo>
                    <a:pt x="310347" y="0"/>
                  </a:moveTo>
                  <a:lnTo>
                    <a:pt x="286301" y="9575"/>
                  </a:lnTo>
                  <a:lnTo>
                    <a:pt x="264878" y="27534"/>
                  </a:lnTo>
                  <a:lnTo>
                    <a:pt x="214218" y="84797"/>
                  </a:lnTo>
                  <a:lnTo>
                    <a:pt x="162768" y="142534"/>
                  </a:lnTo>
                  <a:lnTo>
                    <a:pt x="118615" y="194187"/>
                  </a:lnTo>
                  <a:lnTo>
                    <a:pt x="82371" y="254253"/>
                  </a:lnTo>
                  <a:lnTo>
                    <a:pt x="52015" y="311312"/>
                  </a:lnTo>
                  <a:lnTo>
                    <a:pt x="22883" y="368250"/>
                  </a:lnTo>
                  <a:lnTo>
                    <a:pt x="10313" y="418597"/>
                  </a:lnTo>
                  <a:lnTo>
                    <a:pt x="0" y="480776"/>
                  </a:lnTo>
                  <a:lnTo>
                    <a:pt x="4183" y="529797"/>
                  </a:lnTo>
                  <a:lnTo>
                    <a:pt x="14002" y="573307"/>
                  </a:lnTo>
                  <a:lnTo>
                    <a:pt x="32378" y="608946"/>
                  </a:lnTo>
                  <a:lnTo>
                    <a:pt x="59530" y="639393"/>
                  </a:lnTo>
                  <a:lnTo>
                    <a:pt x="110552" y="665506"/>
                  </a:lnTo>
                  <a:lnTo>
                    <a:pt x="134592" y="667007"/>
                  </a:lnTo>
                  <a:lnTo>
                    <a:pt x="194742" y="655379"/>
                  </a:lnTo>
                  <a:lnTo>
                    <a:pt x="244791" y="638941"/>
                  </a:lnTo>
                  <a:lnTo>
                    <a:pt x="306740" y="605539"/>
                  </a:lnTo>
                  <a:lnTo>
                    <a:pt x="348629" y="567529"/>
                  </a:lnTo>
                  <a:lnTo>
                    <a:pt x="369263" y="536654"/>
                  </a:lnTo>
                  <a:lnTo>
                    <a:pt x="386716" y="494780"/>
                  </a:lnTo>
                  <a:lnTo>
                    <a:pt x="392247" y="452058"/>
                  </a:lnTo>
                  <a:lnTo>
                    <a:pt x="387301" y="428642"/>
                  </a:lnTo>
                  <a:lnTo>
                    <a:pt x="371363" y="402306"/>
                  </a:lnTo>
                  <a:lnTo>
                    <a:pt x="357353" y="388203"/>
                  </a:lnTo>
                  <a:lnTo>
                    <a:pt x="339428" y="378035"/>
                  </a:lnTo>
                  <a:lnTo>
                    <a:pt x="304016" y="371323"/>
                  </a:lnTo>
                  <a:lnTo>
                    <a:pt x="251298" y="377461"/>
                  </a:lnTo>
                  <a:lnTo>
                    <a:pt x="189488" y="398909"/>
                  </a:lnTo>
                  <a:lnTo>
                    <a:pt x="154044" y="423912"/>
                  </a:lnTo>
                  <a:lnTo>
                    <a:pt x="120834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53964" y="136870"/>
              <a:ext cx="199384" cy="747524"/>
            </a:xfrm>
            <a:custGeom>
              <a:avLst/>
              <a:gdLst/>
              <a:ahLst/>
              <a:cxnLst/>
              <a:rect l="0" t="0" r="0" b="0"/>
              <a:pathLst>
                <a:path w="199384" h="747524">
                  <a:moveTo>
                    <a:pt x="199383" y="0"/>
                  </a:moveTo>
                  <a:lnTo>
                    <a:pt x="142987" y="57565"/>
                  </a:lnTo>
                  <a:lnTo>
                    <a:pt x="94084" y="118297"/>
                  </a:lnTo>
                  <a:lnTo>
                    <a:pt x="50553" y="180593"/>
                  </a:lnTo>
                  <a:lnTo>
                    <a:pt x="22867" y="240172"/>
                  </a:lnTo>
                  <a:lnTo>
                    <a:pt x="6848" y="300645"/>
                  </a:lnTo>
                  <a:lnTo>
                    <a:pt x="1565" y="359701"/>
                  </a:lnTo>
                  <a:lnTo>
                    <a:pt x="0" y="416064"/>
                  </a:lnTo>
                  <a:lnTo>
                    <a:pt x="5126" y="475398"/>
                  </a:lnTo>
                  <a:lnTo>
                    <a:pt x="17338" y="533113"/>
                  </a:lnTo>
                  <a:lnTo>
                    <a:pt x="34135" y="584548"/>
                  </a:lnTo>
                  <a:lnTo>
                    <a:pt x="56054" y="633334"/>
                  </a:lnTo>
                  <a:lnTo>
                    <a:pt x="89313" y="696631"/>
                  </a:lnTo>
                  <a:lnTo>
                    <a:pt x="115155" y="7475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21803" y="242155"/>
              <a:ext cx="284270" cy="527222"/>
            </a:xfrm>
            <a:custGeom>
              <a:avLst/>
              <a:gdLst/>
              <a:ahLst/>
              <a:cxnLst/>
              <a:rect l="0" t="0" r="0" b="0"/>
              <a:pathLst>
                <a:path w="284270" h="527222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8405" y="173690"/>
                  </a:lnTo>
                  <a:lnTo>
                    <a:pt x="16788" y="233178"/>
                  </a:lnTo>
                  <a:lnTo>
                    <a:pt x="19792" y="295257"/>
                  </a:lnTo>
                  <a:lnTo>
                    <a:pt x="20682" y="356935"/>
                  </a:lnTo>
                  <a:lnTo>
                    <a:pt x="22116" y="411605"/>
                  </a:lnTo>
                  <a:lnTo>
                    <a:pt x="29368" y="472592"/>
                  </a:lnTo>
                  <a:lnTo>
                    <a:pt x="27809" y="512424"/>
                  </a:lnTo>
                  <a:lnTo>
                    <a:pt x="25558" y="524110"/>
                  </a:lnTo>
                  <a:lnTo>
                    <a:pt x="24058" y="527221"/>
                  </a:lnTo>
                  <a:lnTo>
                    <a:pt x="23057" y="524616"/>
                  </a:lnTo>
                  <a:lnTo>
                    <a:pt x="15254" y="467045"/>
                  </a:lnTo>
                  <a:lnTo>
                    <a:pt x="22683" y="413787"/>
                  </a:lnTo>
                  <a:lnTo>
                    <a:pt x="38818" y="351151"/>
                  </a:lnTo>
                  <a:lnTo>
                    <a:pt x="50366" y="318124"/>
                  </a:lnTo>
                  <a:lnTo>
                    <a:pt x="69255" y="293001"/>
                  </a:lnTo>
                  <a:lnTo>
                    <a:pt x="86932" y="278011"/>
                  </a:lnTo>
                  <a:lnTo>
                    <a:pt x="109606" y="269790"/>
                  </a:lnTo>
                  <a:lnTo>
                    <a:pt x="135282" y="267306"/>
                  </a:lnTo>
                  <a:lnTo>
                    <a:pt x="174874" y="273654"/>
                  </a:lnTo>
                  <a:lnTo>
                    <a:pt x="198214" y="283841"/>
                  </a:lnTo>
                  <a:lnTo>
                    <a:pt x="225497" y="308319"/>
                  </a:lnTo>
                  <a:lnTo>
                    <a:pt x="259747" y="366696"/>
                  </a:lnTo>
                  <a:lnTo>
                    <a:pt x="267522" y="391094"/>
                  </a:lnTo>
                  <a:lnTo>
                    <a:pt x="275631" y="448177"/>
                  </a:lnTo>
                  <a:lnTo>
                    <a:pt x="284269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95585" y="526424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94179" y="3120"/>
                  </a:lnTo>
                  <a:lnTo>
                    <a:pt x="3153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37823" y="305326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0427"/>
                  </a:lnTo>
                  <a:lnTo>
                    <a:pt x="9065" y="220162"/>
                  </a:lnTo>
                  <a:lnTo>
                    <a:pt x="10095" y="270994"/>
                  </a:lnTo>
                  <a:lnTo>
                    <a:pt x="11613" y="332167"/>
                  </a:lnTo>
                  <a:lnTo>
                    <a:pt x="18845" y="379952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30895" y="357968"/>
              <a:ext cx="249044" cy="207923"/>
            </a:xfrm>
            <a:custGeom>
              <a:avLst/>
              <a:gdLst/>
              <a:ahLst/>
              <a:cxnLst/>
              <a:rect l="0" t="0" r="0" b="0"/>
              <a:pathLst>
                <a:path w="249044" h="207923">
                  <a:moveTo>
                    <a:pt x="249043" y="126342"/>
                  </a:moveTo>
                  <a:lnTo>
                    <a:pt x="209355" y="128682"/>
                  </a:lnTo>
                  <a:lnTo>
                    <a:pt x="154605" y="150062"/>
                  </a:lnTo>
                  <a:lnTo>
                    <a:pt x="104805" y="179798"/>
                  </a:lnTo>
                  <a:lnTo>
                    <a:pt x="78404" y="197163"/>
                  </a:lnTo>
                  <a:lnTo>
                    <a:pt x="57390" y="204612"/>
                  </a:lnTo>
                  <a:lnTo>
                    <a:pt x="32452" y="207922"/>
                  </a:lnTo>
                  <a:lnTo>
                    <a:pt x="22761" y="205295"/>
                  </a:lnTo>
                  <a:lnTo>
                    <a:pt x="15130" y="200035"/>
                  </a:lnTo>
                  <a:lnTo>
                    <a:pt x="8873" y="193018"/>
                  </a:lnTo>
                  <a:lnTo>
                    <a:pt x="1920" y="172744"/>
                  </a:lnTo>
                  <a:lnTo>
                    <a:pt x="0" y="149305"/>
                  </a:lnTo>
                  <a:lnTo>
                    <a:pt x="5749" y="89419"/>
                  </a:lnTo>
                  <a:lnTo>
                    <a:pt x="15070" y="27056"/>
                  </a:lnTo>
                  <a:lnTo>
                    <a:pt x="174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53637" y="157927"/>
              <a:ext cx="188527" cy="726467"/>
            </a:xfrm>
            <a:custGeom>
              <a:avLst/>
              <a:gdLst/>
              <a:ahLst/>
              <a:cxnLst/>
              <a:rect l="0" t="0" r="0" b="0"/>
              <a:pathLst>
                <a:path w="188527" h="726467">
                  <a:moveTo>
                    <a:pt x="0" y="0"/>
                  </a:moveTo>
                  <a:lnTo>
                    <a:pt x="60873" y="50995"/>
                  </a:lnTo>
                  <a:lnTo>
                    <a:pt x="96794" y="88690"/>
                  </a:lnTo>
                  <a:lnTo>
                    <a:pt x="134384" y="149855"/>
                  </a:lnTo>
                  <a:lnTo>
                    <a:pt x="161326" y="202705"/>
                  </a:lnTo>
                  <a:lnTo>
                    <a:pt x="178269" y="258886"/>
                  </a:lnTo>
                  <a:lnTo>
                    <a:pt x="186181" y="299755"/>
                  </a:lnTo>
                  <a:lnTo>
                    <a:pt x="188526" y="352029"/>
                  </a:lnTo>
                  <a:lnTo>
                    <a:pt x="186101" y="408851"/>
                  </a:lnTo>
                  <a:lnTo>
                    <a:pt x="177973" y="465852"/>
                  </a:lnTo>
                  <a:lnTo>
                    <a:pt x="165037" y="524075"/>
                  </a:lnTo>
                  <a:lnTo>
                    <a:pt x="139705" y="584972"/>
                  </a:lnTo>
                  <a:lnTo>
                    <a:pt x="104935" y="645268"/>
                  </a:lnTo>
                  <a:lnTo>
                    <a:pt x="61109" y="705704"/>
                  </a:lnTo>
                  <a:lnTo>
                    <a:pt x="42114" y="7264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832944" y="1358176"/>
            <a:ext cx="3073336" cy="713175"/>
            <a:chOff x="1832944" y="1358176"/>
            <a:chExt cx="3073336" cy="713175"/>
          </a:xfrm>
        </p:grpSpPr>
        <p:sp>
          <p:nvSpPr>
            <p:cNvPr id="10" name="Freeform 9"/>
            <p:cNvSpPr/>
            <p:nvPr/>
          </p:nvSpPr>
          <p:spPr>
            <a:xfrm>
              <a:off x="1832944" y="1389761"/>
              <a:ext cx="298045" cy="681590"/>
            </a:xfrm>
            <a:custGeom>
              <a:avLst/>
              <a:gdLst/>
              <a:ahLst/>
              <a:cxnLst/>
              <a:rect l="0" t="0" r="0" b="0"/>
              <a:pathLst>
                <a:path w="298045" h="681590">
                  <a:moveTo>
                    <a:pt x="251698" y="0"/>
                  </a:moveTo>
                  <a:lnTo>
                    <a:pt x="227651" y="9575"/>
                  </a:lnTo>
                  <a:lnTo>
                    <a:pt x="206229" y="27534"/>
                  </a:lnTo>
                  <a:lnTo>
                    <a:pt x="153831" y="89922"/>
                  </a:lnTo>
                  <a:lnTo>
                    <a:pt x="114213" y="141505"/>
                  </a:lnTo>
                  <a:lnTo>
                    <a:pt x="74932" y="196754"/>
                  </a:lnTo>
                  <a:lnTo>
                    <a:pt x="53481" y="249609"/>
                  </a:lnTo>
                  <a:lnTo>
                    <a:pt x="32390" y="305369"/>
                  </a:lnTo>
                  <a:lnTo>
                    <a:pt x="14099" y="365473"/>
                  </a:lnTo>
                  <a:lnTo>
                    <a:pt x="4003" y="414135"/>
                  </a:lnTo>
                  <a:lnTo>
                    <a:pt x="0" y="476212"/>
                  </a:lnTo>
                  <a:lnTo>
                    <a:pt x="4798" y="533274"/>
                  </a:lnTo>
                  <a:lnTo>
                    <a:pt x="17011" y="585576"/>
                  </a:lnTo>
                  <a:lnTo>
                    <a:pt x="28393" y="618821"/>
                  </a:lnTo>
                  <a:lnTo>
                    <a:pt x="59309" y="659013"/>
                  </a:lnTo>
                  <a:lnTo>
                    <a:pt x="85510" y="675025"/>
                  </a:lnTo>
                  <a:lnTo>
                    <a:pt x="121089" y="681589"/>
                  </a:lnTo>
                  <a:lnTo>
                    <a:pt x="166627" y="675401"/>
                  </a:lnTo>
                  <a:lnTo>
                    <a:pt x="209417" y="659794"/>
                  </a:lnTo>
                  <a:lnTo>
                    <a:pt x="253799" y="627740"/>
                  </a:lnTo>
                  <a:lnTo>
                    <a:pt x="268620" y="613958"/>
                  </a:lnTo>
                  <a:lnTo>
                    <a:pt x="284528" y="581866"/>
                  </a:lnTo>
                  <a:lnTo>
                    <a:pt x="298044" y="530271"/>
                  </a:lnTo>
                  <a:lnTo>
                    <a:pt x="291875" y="485071"/>
                  </a:lnTo>
                  <a:lnTo>
                    <a:pt x="284762" y="464762"/>
                  </a:lnTo>
                  <a:lnTo>
                    <a:pt x="273802" y="447936"/>
                  </a:lnTo>
                  <a:lnTo>
                    <a:pt x="251774" y="438899"/>
                  </a:lnTo>
                  <a:lnTo>
                    <a:pt x="237710" y="436489"/>
                  </a:lnTo>
                  <a:lnTo>
                    <a:pt x="212726" y="440050"/>
                  </a:lnTo>
                  <a:lnTo>
                    <a:pt x="149809" y="466185"/>
                  </a:lnTo>
                  <a:lnTo>
                    <a:pt x="89570" y="520262"/>
                  </a:lnTo>
                  <a:lnTo>
                    <a:pt x="83242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53546" y="1768787"/>
              <a:ext cx="57481" cy="51167"/>
            </a:xfrm>
            <a:custGeom>
              <a:avLst/>
              <a:gdLst/>
              <a:ahLst/>
              <a:cxnLst/>
              <a:rect l="0" t="0" r="0" b="0"/>
              <a:pathLst>
                <a:path w="57481" h="51167">
                  <a:moveTo>
                    <a:pt x="57480" y="0"/>
                  </a:moveTo>
                  <a:lnTo>
                    <a:pt x="13517" y="14654"/>
                  </a:lnTo>
                  <a:lnTo>
                    <a:pt x="7114" y="21468"/>
                  </a:lnTo>
                  <a:lnTo>
                    <a:pt x="0" y="41517"/>
                  </a:lnTo>
                  <a:lnTo>
                    <a:pt x="1612" y="47565"/>
                  </a:lnTo>
                  <a:lnTo>
                    <a:pt x="6197" y="50427"/>
                  </a:lnTo>
                  <a:lnTo>
                    <a:pt x="12762" y="51166"/>
                  </a:lnTo>
                  <a:lnTo>
                    <a:pt x="26297" y="45747"/>
                  </a:lnTo>
                  <a:lnTo>
                    <a:pt x="33181" y="41027"/>
                  </a:lnTo>
                  <a:lnTo>
                    <a:pt x="36602" y="34370"/>
                  </a:lnTo>
                  <a:lnTo>
                    <a:pt x="37282" y="17615"/>
                  </a:lnTo>
                  <a:lnTo>
                    <a:pt x="33486" y="12913"/>
                  </a:lnTo>
                  <a:lnTo>
                    <a:pt x="27446" y="10949"/>
                  </a:lnTo>
                  <a:lnTo>
                    <a:pt x="19910" y="10809"/>
                  </a:lnTo>
                  <a:lnTo>
                    <a:pt x="16055" y="14225"/>
                  </a:lnTo>
                  <a:lnTo>
                    <a:pt x="14655" y="20012"/>
                  </a:lnTo>
                  <a:lnTo>
                    <a:pt x="14892" y="27379"/>
                  </a:lnTo>
                  <a:lnTo>
                    <a:pt x="19729" y="31121"/>
                  </a:lnTo>
                  <a:lnTo>
                    <a:pt x="37582" y="32159"/>
                  </a:lnTo>
                  <a:lnTo>
                    <a:pt x="43045" y="28458"/>
                  </a:lnTo>
                  <a:lnTo>
                    <a:pt x="45517" y="22482"/>
                  </a:lnTo>
                  <a:lnTo>
                    <a:pt x="45995" y="14988"/>
                  </a:lnTo>
                  <a:lnTo>
                    <a:pt x="45144" y="11162"/>
                  </a:lnTo>
                  <a:lnTo>
                    <a:pt x="43406" y="9781"/>
                  </a:lnTo>
                  <a:lnTo>
                    <a:pt x="36423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02684" y="1558217"/>
              <a:ext cx="208425" cy="397634"/>
            </a:xfrm>
            <a:custGeom>
              <a:avLst/>
              <a:gdLst/>
              <a:ahLst/>
              <a:cxnLst/>
              <a:rect l="0" t="0" r="0" b="0"/>
              <a:pathLst>
                <a:path w="208425" h="397634">
                  <a:moveTo>
                    <a:pt x="8383" y="0"/>
                  </a:moveTo>
                  <a:lnTo>
                    <a:pt x="50" y="37478"/>
                  </a:lnTo>
                  <a:lnTo>
                    <a:pt x="1624" y="72326"/>
                  </a:lnTo>
                  <a:lnTo>
                    <a:pt x="7493" y="134567"/>
                  </a:lnTo>
                  <a:lnTo>
                    <a:pt x="8207" y="192871"/>
                  </a:lnTo>
                  <a:lnTo>
                    <a:pt x="8331" y="243150"/>
                  </a:lnTo>
                  <a:lnTo>
                    <a:pt x="8368" y="291973"/>
                  </a:lnTo>
                  <a:lnTo>
                    <a:pt x="8380" y="350392"/>
                  </a:lnTo>
                  <a:lnTo>
                    <a:pt x="2793" y="392899"/>
                  </a:lnTo>
                  <a:lnTo>
                    <a:pt x="1147" y="397633"/>
                  </a:lnTo>
                  <a:lnTo>
                    <a:pt x="49" y="396110"/>
                  </a:lnTo>
                  <a:lnTo>
                    <a:pt x="0" y="381940"/>
                  </a:lnTo>
                  <a:lnTo>
                    <a:pt x="7048" y="321409"/>
                  </a:lnTo>
                  <a:lnTo>
                    <a:pt x="19166" y="285915"/>
                  </a:lnTo>
                  <a:lnTo>
                    <a:pt x="57846" y="235897"/>
                  </a:lnTo>
                  <a:lnTo>
                    <a:pt x="84260" y="219894"/>
                  </a:lnTo>
                  <a:lnTo>
                    <a:pt x="107227" y="217834"/>
                  </a:lnTo>
                  <a:lnTo>
                    <a:pt x="130692" y="221987"/>
                  </a:lnTo>
                  <a:lnTo>
                    <a:pt x="157057" y="237480"/>
                  </a:lnTo>
                  <a:lnTo>
                    <a:pt x="172336" y="250216"/>
                  </a:lnTo>
                  <a:lnTo>
                    <a:pt x="188503" y="276129"/>
                  </a:lnTo>
                  <a:lnTo>
                    <a:pt x="199779" y="335031"/>
                  </a:lnTo>
                  <a:lnTo>
                    <a:pt x="208424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79606" y="1652974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20449" y="8333"/>
                  </a:lnTo>
                  <a:lnTo>
                    <a:pt x="69026" y="10095"/>
                  </a:lnTo>
                  <a:lnTo>
                    <a:pt x="17539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03356" y="1358176"/>
              <a:ext cx="224986" cy="456923"/>
            </a:xfrm>
            <a:custGeom>
              <a:avLst/>
              <a:gdLst/>
              <a:ahLst/>
              <a:cxnLst/>
              <a:rect l="0" t="0" r="0" b="0"/>
              <a:pathLst>
                <a:path w="224986" h="456923">
                  <a:moveTo>
                    <a:pt x="208001" y="0"/>
                  </a:moveTo>
                  <a:lnTo>
                    <a:pt x="144573" y="29851"/>
                  </a:lnTo>
                  <a:lnTo>
                    <a:pt x="114338" y="56418"/>
                  </a:lnTo>
                  <a:lnTo>
                    <a:pt x="82569" y="106724"/>
                  </a:lnTo>
                  <a:lnTo>
                    <a:pt x="53763" y="161721"/>
                  </a:lnTo>
                  <a:lnTo>
                    <a:pt x="32778" y="217645"/>
                  </a:lnTo>
                  <a:lnTo>
                    <a:pt x="10436" y="273752"/>
                  </a:lnTo>
                  <a:lnTo>
                    <a:pt x="0" y="335484"/>
                  </a:lnTo>
                  <a:lnTo>
                    <a:pt x="6344" y="387192"/>
                  </a:lnTo>
                  <a:lnTo>
                    <a:pt x="21982" y="431202"/>
                  </a:lnTo>
                  <a:lnTo>
                    <a:pt x="27836" y="441886"/>
                  </a:lnTo>
                  <a:lnTo>
                    <a:pt x="36419" y="449008"/>
                  </a:lnTo>
                  <a:lnTo>
                    <a:pt x="58433" y="456922"/>
                  </a:lnTo>
                  <a:lnTo>
                    <a:pt x="97134" y="455789"/>
                  </a:lnTo>
                  <a:lnTo>
                    <a:pt x="143728" y="443755"/>
                  </a:lnTo>
                  <a:lnTo>
                    <a:pt x="174919" y="425371"/>
                  </a:lnTo>
                  <a:lnTo>
                    <a:pt x="199499" y="397047"/>
                  </a:lnTo>
                  <a:lnTo>
                    <a:pt x="219260" y="359539"/>
                  </a:lnTo>
                  <a:lnTo>
                    <a:pt x="224985" y="319959"/>
                  </a:lnTo>
                  <a:lnTo>
                    <a:pt x="222179" y="296622"/>
                  </a:lnTo>
                  <a:lnTo>
                    <a:pt x="213913" y="277671"/>
                  </a:lnTo>
                  <a:lnTo>
                    <a:pt x="208432" y="269342"/>
                  </a:lnTo>
                  <a:lnTo>
                    <a:pt x="192985" y="256968"/>
                  </a:lnTo>
                  <a:lnTo>
                    <a:pt x="183952" y="252030"/>
                  </a:lnTo>
                  <a:lnTo>
                    <a:pt x="164558" y="249664"/>
                  </a:lnTo>
                  <a:lnTo>
                    <a:pt x="145409" y="253681"/>
                  </a:lnTo>
                  <a:lnTo>
                    <a:pt x="114052" y="275324"/>
                  </a:lnTo>
                  <a:lnTo>
                    <a:pt x="56334" y="330714"/>
                  </a:lnTo>
                  <a:lnTo>
                    <a:pt x="5007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95349" y="1589803"/>
              <a:ext cx="75079" cy="62725"/>
            </a:xfrm>
            <a:custGeom>
              <a:avLst/>
              <a:gdLst/>
              <a:ahLst/>
              <a:cxnLst/>
              <a:rect l="0" t="0" r="0" b="0"/>
              <a:pathLst>
                <a:path w="75079" h="62725">
                  <a:moveTo>
                    <a:pt x="52920" y="10528"/>
                  </a:moveTo>
                  <a:lnTo>
                    <a:pt x="21638" y="20103"/>
                  </a:lnTo>
                  <a:lnTo>
                    <a:pt x="5482" y="30772"/>
                  </a:lnTo>
                  <a:lnTo>
                    <a:pt x="1407" y="38062"/>
                  </a:lnTo>
                  <a:lnTo>
                    <a:pt x="0" y="55521"/>
                  </a:lnTo>
                  <a:lnTo>
                    <a:pt x="4772" y="60411"/>
                  </a:lnTo>
                  <a:lnTo>
                    <a:pt x="12632" y="62500"/>
                  </a:lnTo>
                  <a:lnTo>
                    <a:pt x="22552" y="62724"/>
                  </a:lnTo>
                  <a:lnTo>
                    <a:pt x="30335" y="59363"/>
                  </a:lnTo>
                  <a:lnTo>
                    <a:pt x="42102" y="46271"/>
                  </a:lnTo>
                  <a:lnTo>
                    <a:pt x="43369" y="39036"/>
                  </a:lnTo>
                  <a:lnTo>
                    <a:pt x="41873" y="31873"/>
                  </a:lnTo>
                  <a:lnTo>
                    <a:pt x="38536" y="24758"/>
                  </a:lnTo>
                  <a:lnTo>
                    <a:pt x="33972" y="22354"/>
                  </a:lnTo>
                  <a:lnTo>
                    <a:pt x="28590" y="23092"/>
                  </a:lnTo>
                  <a:lnTo>
                    <a:pt x="22662" y="25923"/>
                  </a:lnTo>
                  <a:lnTo>
                    <a:pt x="22220" y="28980"/>
                  </a:lnTo>
                  <a:lnTo>
                    <a:pt x="25434" y="32188"/>
                  </a:lnTo>
                  <a:lnTo>
                    <a:pt x="31087" y="35497"/>
                  </a:lnTo>
                  <a:lnTo>
                    <a:pt x="37195" y="35363"/>
                  </a:lnTo>
                  <a:lnTo>
                    <a:pt x="50221" y="28975"/>
                  </a:lnTo>
                  <a:lnTo>
                    <a:pt x="51120" y="25165"/>
                  </a:lnTo>
                  <a:lnTo>
                    <a:pt x="48211" y="21456"/>
                  </a:lnTo>
                  <a:lnTo>
                    <a:pt x="42761" y="17813"/>
                  </a:lnTo>
                  <a:lnTo>
                    <a:pt x="40299" y="18895"/>
                  </a:lnTo>
                  <a:lnTo>
                    <a:pt x="39826" y="23125"/>
                  </a:lnTo>
                  <a:lnTo>
                    <a:pt x="40682" y="29454"/>
                  </a:lnTo>
                  <a:lnTo>
                    <a:pt x="47871" y="42727"/>
                  </a:lnTo>
                  <a:lnTo>
                    <a:pt x="53063" y="49541"/>
                  </a:lnTo>
                  <a:lnTo>
                    <a:pt x="58865" y="51745"/>
                  </a:lnTo>
                  <a:lnTo>
                    <a:pt x="65072" y="50874"/>
                  </a:lnTo>
                  <a:lnTo>
                    <a:pt x="71550" y="47954"/>
                  </a:lnTo>
                  <a:lnTo>
                    <a:pt x="74699" y="42498"/>
                  </a:lnTo>
                  <a:lnTo>
                    <a:pt x="75078" y="27076"/>
                  </a:lnTo>
                  <a:lnTo>
                    <a:pt x="71347" y="14763"/>
                  </a:lnTo>
                  <a:lnTo>
                    <a:pt x="634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64540" y="1421347"/>
              <a:ext cx="20684" cy="368498"/>
            </a:xfrm>
            <a:custGeom>
              <a:avLst/>
              <a:gdLst/>
              <a:ahLst/>
              <a:cxnLst/>
              <a:rect l="0" t="0" r="0" b="0"/>
              <a:pathLst>
                <a:path w="20684" h="368498">
                  <a:moveTo>
                    <a:pt x="20683" y="0"/>
                  </a:moveTo>
                  <a:lnTo>
                    <a:pt x="6028" y="53027"/>
                  </a:lnTo>
                  <a:lnTo>
                    <a:pt x="890" y="104408"/>
                  </a:lnTo>
                  <a:lnTo>
                    <a:pt x="0" y="152728"/>
                  </a:lnTo>
                  <a:lnTo>
                    <a:pt x="906" y="204090"/>
                  </a:lnTo>
                  <a:lnTo>
                    <a:pt x="6894" y="256353"/>
                  </a:lnTo>
                  <a:lnTo>
                    <a:pt x="9188" y="307713"/>
                  </a:lnTo>
                  <a:lnTo>
                    <a:pt x="10154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76766" y="1495046"/>
              <a:ext cx="229514" cy="177830"/>
            </a:xfrm>
            <a:custGeom>
              <a:avLst/>
              <a:gdLst/>
              <a:ahLst/>
              <a:cxnLst/>
              <a:rect l="0" t="0" r="0" b="0"/>
              <a:pathLst>
                <a:path w="229514" h="177830">
                  <a:moveTo>
                    <a:pt x="229513" y="73700"/>
                  </a:moveTo>
                  <a:lnTo>
                    <a:pt x="178489" y="88272"/>
                  </a:lnTo>
                  <a:lnTo>
                    <a:pt x="124442" y="119856"/>
                  </a:lnTo>
                  <a:lnTo>
                    <a:pt x="61076" y="161484"/>
                  </a:lnTo>
                  <a:lnTo>
                    <a:pt x="40009" y="175496"/>
                  </a:lnTo>
                  <a:lnTo>
                    <a:pt x="30647" y="177829"/>
                  </a:lnTo>
                  <a:lnTo>
                    <a:pt x="22067" y="177044"/>
                  </a:lnTo>
                  <a:lnTo>
                    <a:pt x="14007" y="174182"/>
                  </a:lnTo>
                  <a:lnTo>
                    <a:pt x="8634" y="167594"/>
                  </a:lnTo>
                  <a:lnTo>
                    <a:pt x="2663" y="147796"/>
                  </a:lnTo>
                  <a:lnTo>
                    <a:pt x="0" y="89722"/>
                  </a:lnTo>
                  <a:lnTo>
                    <a:pt x="6406" y="35097"/>
                  </a:lnTo>
                  <a:lnTo>
                    <a:pt x="84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8"/>
          <p:cNvSpPr/>
          <p:nvPr/>
        </p:nvSpPr>
        <p:spPr>
          <a:xfrm>
            <a:off x="1679587" y="1221305"/>
            <a:ext cx="299771" cy="884395"/>
          </a:xfrm>
          <a:custGeom>
            <a:avLst/>
            <a:gdLst/>
            <a:ahLst/>
            <a:cxnLst/>
            <a:rect l="0" t="0" r="0" b="0"/>
            <a:pathLst>
              <a:path w="299771" h="884395">
                <a:moveTo>
                  <a:pt x="299770" y="0"/>
                </a:moveTo>
                <a:lnTo>
                  <a:pt x="294181" y="16768"/>
                </a:lnTo>
                <a:lnTo>
                  <a:pt x="245712" y="74247"/>
                </a:lnTo>
                <a:lnTo>
                  <a:pt x="192897" y="133443"/>
                </a:lnTo>
                <a:lnTo>
                  <a:pt x="156206" y="189062"/>
                </a:lnTo>
                <a:lnTo>
                  <a:pt x="126923" y="242096"/>
                </a:lnTo>
                <a:lnTo>
                  <a:pt x="96435" y="290497"/>
                </a:lnTo>
                <a:lnTo>
                  <a:pt x="68142" y="344511"/>
                </a:lnTo>
                <a:lnTo>
                  <a:pt x="47548" y="402817"/>
                </a:lnTo>
                <a:lnTo>
                  <a:pt x="29599" y="463398"/>
                </a:lnTo>
                <a:lnTo>
                  <a:pt x="15513" y="516618"/>
                </a:lnTo>
                <a:lnTo>
                  <a:pt x="7054" y="572191"/>
                </a:lnTo>
                <a:lnTo>
                  <a:pt x="0" y="630972"/>
                </a:lnTo>
                <a:lnTo>
                  <a:pt x="1679" y="683484"/>
                </a:lnTo>
                <a:lnTo>
                  <a:pt x="9586" y="739857"/>
                </a:lnTo>
                <a:lnTo>
                  <a:pt x="29973" y="796572"/>
                </a:lnTo>
                <a:lnTo>
                  <a:pt x="55780" y="857924"/>
                </a:lnTo>
                <a:lnTo>
                  <a:pt x="68143" y="88439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2790051" y="1179191"/>
            <a:ext cx="1094965" cy="894924"/>
            <a:chOff x="2790051" y="1179191"/>
            <a:chExt cx="1094965" cy="894924"/>
          </a:xfrm>
        </p:grpSpPr>
        <p:sp>
          <p:nvSpPr>
            <p:cNvPr id="20" name="Freeform 19"/>
            <p:cNvSpPr/>
            <p:nvPr/>
          </p:nvSpPr>
          <p:spPr>
            <a:xfrm>
              <a:off x="2790051" y="1347647"/>
              <a:ext cx="188984" cy="726468"/>
            </a:xfrm>
            <a:custGeom>
              <a:avLst/>
              <a:gdLst/>
              <a:ahLst/>
              <a:cxnLst/>
              <a:rect l="0" t="0" r="0" b="0"/>
              <a:pathLst>
                <a:path w="188984" h="726468">
                  <a:moveTo>
                    <a:pt x="0" y="0"/>
                  </a:moveTo>
                  <a:lnTo>
                    <a:pt x="54115" y="60354"/>
                  </a:lnTo>
                  <a:lnTo>
                    <a:pt x="84665" y="107570"/>
                  </a:lnTo>
                  <a:lnTo>
                    <a:pt x="115250" y="164748"/>
                  </a:lnTo>
                  <a:lnTo>
                    <a:pt x="139793" y="217073"/>
                  </a:lnTo>
                  <a:lnTo>
                    <a:pt x="166487" y="278800"/>
                  </a:lnTo>
                  <a:lnTo>
                    <a:pt x="177686" y="333709"/>
                  </a:lnTo>
                  <a:lnTo>
                    <a:pt x="186830" y="389615"/>
                  </a:lnTo>
                  <a:lnTo>
                    <a:pt x="188983" y="445719"/>
                  </a:lnTo>
                  <a:lnTo>
                    <a:pt x="177991" y="507565"/>
                  </a:lnTo>
                  <a:lnTo>
                    <a:pt x="160137" y="568612"/>
                  </a:lnTo>
                  <a:lnTo>
                    <a:pt x="134808" y="630102"/>
                  </a:lnTo>
                  <a:lnTo>
                    <a:pt x="107671" y="684141"/>
                  </a:lnTo>
                  <a:lnTo>
                    <a:pt x="84228" y="7264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97058" y="1179191"/>
              <a:ext cx="187958" cy="705411"/>
            </a:xfrm>
            <a:custGeom>
              <a:avLst/>
              <a:gdLst/>
              <a:ahLst/>
              <a:cxnLst/>
              <a:rect l="0" t="0" r="0" b="0"/>
              <a:pathLst>
                <a:path w="187958" h="705411">
                  <a:moveTo>
                    <a:pt x="187957" y="0"/>
                  </a:moveTo>
                  <a:lnTo>
                    <a:pt x="129394" y="58563"/>
                  </a:lnTo>
                  <a:lnTo>
                    <a:pt x="81893" y="120637"/>
                  </a:lnTo>
                  <a:lnTo>
                    <a:pt x="51582" y="181367"/>
                  </a:lnTo>
                  <a:lnTo>
                    <a:pt x="30557" y="244203"/>
                  </a:lnTo>
                  <a:lnTo>
                    <a:pt x="21685" y="298712"/>
                  </a:lnTo>
                  <a:lnTo>
                    <a:pt x="8336" y="360218"/>
                  </a:lnTo>
                  <a:lnTo>
                    <a:pt x="398" y="414565"/>
                  </a:lnTo>
                  <a:lnTo>
                    <a:pt x="0" y="469191"/>
                  </a:lnTo>
                  <a:lnTo>
                    <a:pt x="6853" y="521229"/>
                  </a:lnTo>
                  <a:lnTo>
                    <a:pt x="14143" y="575962"/>
                  </a:lnTo>
                  <a:lnTo>
                    <a:pt x="26848" y="627804"/>
                  </a:lnTo>
                  <a:lnTo>
                    <a:pt x="38316" y="660968"/>
                  </a:lnTo>
                  <a:lnTo>
                    <a:pt x="72144" y="7054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5011565" y="1231834"/>
            <a:ext cx="157886" cy="705410"/>
          </a:xfrm>
          <a:custGeom>
            <a:avLst/>
            <a:gdLst/>
            <a:ahLst/>
            <a:cxnLst/>
            <a:rect l="0" t="0" r="0" b="0"/>
            <a:pathLst>
              <a:path w="157886" h="705410">
                <a:moveTo>
                  <a:pt x="0" y="0"/>
                </a:moveTo>
                <a:lnTo>
                  <a:pt x="23719" y="62092"/>
                </a:lnTo>
                <a:lnTo>
                  <a:pt x="53455" y="115671"/>
                </a:lnTo>
                <a:lnTo>
                  <a:pt x="87844" y="169607"/>
                </a:lnTo>
                <a:lnTo>
                  <a:pt x="112714" y="222019"/>
                </a:lnTo>
                <a:lnTo>
                  <a:pt x="134122" y="284174"/>
                </a:lnTo>
                <a:lnTo>
                  <a:pt x="152532" y="337586"/>
                </a:lnTo>
                <a:lnTo>
                  <a:pt x="156861" y="393197"/>
                </a:lnTo>
                <a:lnTo>
                  <a:pt x="157717" y="449242"/>
                </a:lnTo>
                <a:lnTo>
                  <a:pt x="157885" y="505373"/>
                </a:lnTo>
                <a:lnTo>
                  <a:pt x="152329" y="561521"/>
                </a:lnTo>
                <a:lnTo>
                  <a:pt x="133475" y="623376"/>
                </a:lnTo>
                <a:lnTo>
                  <a:pt x="108124" y="677767"/>
                </a:lnTo>
                <a:lnTo>
                  <a:pt x="94756" y="70540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4304054" y="2394623"/>
            <a:ext cx="696983" cy="490600"/>
            <a:chOff x="4304054" y="2394623"/>
            <a:chExt cx="696983" cy="490600"/>
          </a:xfrm>
        </p:grpSpPr>
        <p:sp>
          <p:nvSpPr>
            <p:cNvPr id="24" name="Freeform 23"/>
            <p:cNvSpPr/>
            <p:nvPr/>
          </p:nvSpPr>
          <p:spPr>
            <a:xfrm>
              <a:off x="4304054" y="2394623"/>
              <a:ext cx="349543" cy="490600"/>
            </a:xfrm>
            <a:custGeom>
              <a:avLst/>
              <a:gdLst/>
              <a:ahLst/>
              <a:cxnLst/>
              <a:rect l="0" t="0" r="0" b="0"/>
              <a:pathLst>
                <a:path w="349543" h="490600">
                  <a:moveTo>
                    <a:pt x="54744" y="26931"/>
                  </a:moveTo>
                  <a:lnTo>
                    <a:pt x="36785" y="81976"/>
                  </a:lnTo>
                  <a:lnTo>
                    <a:pt x="19595" y="141443"/>
                  </a:lnTo>
                  <a:lnTo>
                    <a:pt x="3515" y="168355"/>
                  </a:lnTo>
                  <a:lnTo>
                    <a:pt x="704" y="169177"/>
                  </a:lnTo>
                  <a:lnTo>
                    <a:pt x="0" y="165045"/>
                  </a:lnTo>
                  <a:lnTo>
                    <a:pt x="5036" y="102011"/>
                  </a:lnTo>
                  <a:lnTo>
                    <a:pt x="11594" y="81357"/>
                  </a:lnTo>
                  <a:lnTo>
                    <a:pt x="49420" y="27179"/>
                  </a:lnTo>
                  <a:lnTo>
                    <a:pt x="67585" y="11053"/>
                  </a:lnTo>
                  <a:lnTo>
                    <a:pt x="90476" y="2327"/>
                  </a:lnTo>
                  <a:lnTo>
                    <a:pt x="103132" y="0"/>
                  </a:lnTo>
                  <a:lnTo>
                    <a:pt x="126553" y="3653"/>
                  </a:lnTo>
                  <a:lnTo>
                    <a:pt x="156349" y="18864"/>
                  </a:lnTo>
                  <a:lnTo>
                    <a:pt x="179995" y="41308"/>
                  </a:lnTo>
                  <a:lnTo>
                    <a:pt x="193469" y="61397"/>
                  </a:lnTo>
                  <a:lnTo>
                    <a:pt x="211651" y="112421"/>
                  </a:lnTo>
                  <a:lnTo>
                    <a:pt x="226507" y="167560"/>
                  </a:lnTo>
                  <a:lnTo>
                    <a:pt x="232302" y="230748"/>
                  </a:lnTo>
                  <a:lnTo>
                    <a:pt x="230327" y="289503"/>
                  </a:lnTo>
                  <a:lnTo>
                    <a:pt x="219018" y="346169"/>
                  </a:lnTo>
                  <a:lnTo>
                    <a:pt x="204349" y="402422"/>
                  </a:lnTo>
                  <a:lnTo>
                    <a:pt x="180135" y="452355"/>
                  </a:lnTo>
                  <a:lnTo>
                    <a:pt x="152822" y="485442"/>
                  </a:lnTo>
                  <a:lnTo>
                    <a:pt x="143526" y="489363"/>
                  </a:lnTo>
                  <a:lnTo>
                    <a:pt x="120718" y="490599"/>
                  </a:lnTo>
                  <a:lnTo>
                    <a:pt x="111595" y="486952"/>
                  </a:lnTo>
                  <a:lnTo>
                    <a:pt x="98338" y="473540"/>
                  </a:lnTo>
                  <a:lnTo>
                    <a:pt x="91666" y="452762"/>
                  </a:lnTo>
                  <a:lnTo>
                    <a:pt x="89887" y="440670"/>
                  </a:lnTo>
                  <a:lnTo>
                    <a:pt x="94150" y="417875"/>
                  </a:lnTo>
                  <a:lnTo>
                    <a:pt x="98562" y="406883"/>
                  </a:lnTo>
                  <a:lnTo>
                    <a:pt x="112822" y="391551"/>
                  </a:lnTo>
                  <a:lnTo>
                    <a:pt x="121539" y="385824"/>
                  </a:lnTo>
                  <a:lnTo>
                    <a:pt x="156163" y="377765"/>
                  </a:lnTo>
                  <a:lnTo>
                    <a:pt x="208615" y="383447"/>
                  </a:lnTo>
                  <a:lnTo>
                    <a:pt x="264779" y="399209"/>
                  </a:lnTo>
                  <a:lnTo>
                    <a:pt x="317885" y="416521"/>
                  </a:lnTo>
                  <a:lnTo>
                    <a:pt x="349542" y="4270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43180" y="2505782"/>
              <a:ext cx="36800" cy="379027"/>
            </a:xfrm>
            <a:custGeom>
              <a:avLst/>
              <a:gdLst/>
              <a:ahLst/>
              <a:cxnLst/>
              <a:rect l="0" t="0" r="0" b="0"/>
              <a:pathLst>
                <a:path w="36800" h="379027">
                  <a:moveTo>
                    <a:pt x="5214" y="0"/>
                  </a:moveTo>
                  <a:lnTo>
                    <a:pt x="2094" y="57264"/>
                  </a:lnTo>
                  <a:lnTo>
                    <a:pt x="0" y="109774"/>
                  </a:lnTo>
                  <a:lnTo>
                    <a:pt x="3669" y="169786"/>
                  </a:lnTo>
                  <a:lnTo>
                    <a:pt x="7875" y="222662"/>
                  </a:lnTo>
                  <a:lnTo>
                    <a:pt x="16531" y="269915"/>
                  </a:lnTo>
                  <a:lnTo>
                    <a:pt x="26504" y="325250"/>
                  </a:lnTo>
                  <a:lnTo>
                    <a:pt x="3679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16767" y="2568953"/>
              <a:ext cx="284270" cy="176432"/>
            </a:xfrm>
            <a:custGeom>
              <a:avLst/>
              <a:gdLst/>
              <a:ahLst/>
              <a:cxnLst/>
              <a:rect l="0" t="0" r="0" b="0"/>
              <a:pathLst>
                <a:path w="284270" h="176432">
                  <a:moveTo>
                    <a:pt x="284269" y="126342"/>
                  </a:moveTo>
                  <a:lnTo>
                    <a:pt x="225652" y="140996"/>
                  </a:lnTo>
                  <a:lnTo>
                    <a:pt x="172648" y="154540"/>
                  </a:lnTo>
                  <a:lnTo>
                    <a:pt x="110776" y="171981"/>
                  </a:lnTo>
                  <a:lnTo>
                    <a:pt x="55850" y="176431"/>
                  </a:lnTo>
                  <a:lnTo>
                    <a:pt x="27941" y="172780"/>
                  </a:lnTo>
                  <a:lnTo>
                    <a:pt x="18628" y="166660"/>
                  </a:lnTo>
                  <a:lnTo>
                    <a:pt x="12418" y="157900"/>
                  </a:lnTo>
                  <a:lnTo>
                    <a:pt x="5519" y="134518"/>
                  </a:lnTo>
                  <a:lnTo>
                    <a:pt x="1090" y="74968"/>
                  </a:lnTo>
                  <a:lnTo>
                    <a:pt x="323" y="350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067878" y="2358383"/>
            <a:ext cx="985594" cy="470980"/>
            <a:chOff x="3067878" y="2358383"/>
            <a:chExt cx="985594" cy="470980"/>
          </a:xfrm>
        </p:grpSpPr>
        <p:sp>
          <p:nvSpPr>
            <p:cNvPr id="28" name="Freeform 27"/>
            <p:cNvSpPr/>
            <p:nvPr/>
          </p:nvSpPr>
          <p:spPr>
            <a:xfrm>
              <a:off x="3067878" y="2358383"/>
              <a:ext cx="262401" cy="470980"/>
            </a:xfrm>
            <a:custGeom>
              <a:avLst/>
              <a:gdLst/>
              <a:ahLst/>
              <a:cxnLst/>
              <a:rect l="0" t="0" r="0" b="0"/>
              <a:pathLst>
                <a:path w="262401" h="470980">
                  <a:moveTo>
                    <a:pt x="195956" y="0"/>
                  </a:moveTo>
                  <a:lnTo>
                    <a:pt x="140296" y="42662"/>
                  </a:lnTo>
                  <a:lnTo>
                    <a:pt x="113953" y="66453"/>
                  </a:lnTo>
                  <a:lnTo>
                    <a:pt x="94450" y="95729"/>
                  </a:lnTo>
                  <a:lnTo>
                    <a:pt x="57980" y="157102"/>
                  </a:lnTo>
                  <a:lnTo>
                    <a:pt x="35231" y="205386"/>
                  </a:lnTo>
                  <a:lnTo>
                    <a:pt x="14843" y="255567"/>
                  </a:lnTo>
                  <a:lnTo>
                    <a:pt x="0" y="315038"/>
                  </a:lnTo>
                  <a:lnTo>
                    <a:pt x="245" y="354607"/>
                  </a:lnTo>
                  <a:lnTo>
                    <a:pt x="14032" y="410169"/>
                  </a:lnTo>
                  <a:lnTo>
                    <a:pt x="20734" y="431472"/>
                  </a:lnTo>
                  <a:lnTo>
                    <a:pt x="26499" y="439726"/>
                  </a:lnTo>
                  <a:lnTo>
                    <a:pt x="42263" y="452017"/>
                  </a:lnTo>
                  <a:lnTo>
                    <a:pt x="76458" y="465514"/>
                  </a:lnTo>
                  <a:lnTo>
                    <a:pt x="136000" y="470979"/>
                  </a:lnTo>
                  <a:lnTo>
                    <a:pt x="172732" y="463723"/>
                  </a:lnTo>
                  <a:lnTo>
                    <a:pt x="194992" y="453324"/>
                  </a:lnTo>
                  <a:lnTo>
                    <a:pt x="244388" y="404800"/>
                  </a:lnTo>
                  <a:lnTo>
                    <a:pt x="260349" y="371715"/>
                  </a:lnTo>
                  <a:lnTo>
                    <a:pt x="262400" y="348871"/>
                  </a:lnTo>
                  <a:lnTo>
                    <a:pt x="261309" y="337865"/>
                  </a:lnTo>
                  <a:lnTo>
                    <a:pt x="257072" y="329359"/>
                  </a:lnTo>
                  <a:lnTo>
                    <a:pt x="243006" y="316787"/>
                  </a:lnTo>
                  <a:lnTo>
                    <a:pt x="204178" y="308722"/>
                  </a:lnTo>
                  <a:lnTo>
                    <a:pt x="166806" y="311922"/>
                  </a:lnTo>
                  <a:lnTo>
                    <a:pt x="150635" y="320346"/>
                  </a:lnTo>
                  <a:lnTo>
                    <a:pt x="13278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474404" y="2453139"/>
              <a:ext cx="200042" cy="336913"/>
            </a:xfrm>
            <a:custGeom>
              <a:avLst/>
              <a:gdLst/>
              <a:ahLst/>
              <a:cxnLst/>
              <a:rect l="0" t="0" r="0" b="0"/>
              <a:pathLst>
                <a:path w="200042" h="336913">
                  <a:moveTo>
                    <a:pt x="0" y="0"/>
                  </a:moveTo>
                  <a:lnTo>
                    <a:pt x="0" y="54145"/>
                  </a:lnTo>
                  <a:lnTo>
                    <a:pt x="3119" y="101441"/>
                  </a:lnTo>
                  <a:lnTo>
                    <a:pt x="8333" y="156789"/>
                  </a:lnTo>
                  <a:lnTo>
                    <a:pt x="12997" y="207113"/>
                  </a:lnTo>
                  <a:lnTo>
                    <a:pt x="19465" y="266039"/>
                  </a:lnTo>
                  <a:lnTo>
                    <a:pt x="21165" y="272116"/>
                  </a:lnTo>
                  <a:lnTo>
                    <a:pt x="23469" y="272658"/>
                  </a:lnTo>
                  <a:lnTo>
                    <a:pt x="26174" y="269510"/>
                  </a:lnTo>
                  <a:lnTo>
                    <a:pt x="45445" y="213017"/>
                  </a:lnTo>
                  <a:lnTo>
                    <a:pt x="70848" y="174529"/>
                  </a:lnTo>
                  <a:lnTo>
                    <a:pt x="90759" y="165306"/>
                  </a:lnTo>
                  <a:lnTo>
                    <a:pt x="102620" y="162847"/>
                  </a:lnTo>
                  <a:lnTo>
                    <a:pt x="112867" y="163547"/>
                  </a:lnTo>
                  <a:lnTo>
                    <a:pt x="130492" y="170564"/>
                  </a:lnTo>
                  <a:lnTo>
                    <a:pt x="153567" y="187668"/>
                  </a:lnTo>
                  <a:lnTo>
                    <a:pt x="169634" y="213143"/>
                  </a:lnTo>
                  <a:lnTo>
                    <a:pt x="184373" y="254362"/>
                  </a:lnTo>
                  <a:lnTo>
                    <a:pt x="194425" y="314459"/>
                  </a:lnTo>
                  <a:lnTo>
                    <a:pt x="20004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63958" y="2611067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36486" y="14654"/>
                  </a:lnTo>
                  <a:lnTo>
                    <a:pt x="86275" y="29367"/>
                  </a:lnTo>
                  <a:lnTo>
                    <a:pt x="22945" y="5470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600538" y="747523"/>
            <a:ext cx="2751304" cy="684353"/>
            <a:chOff x="2600538" y="747523"/>
            <a:chExt cx="2751304" cy="684353"/>
          </a:xfrm>
        </p:grpSpPr>
        <p:sp>
          <p:nvSpPr>
            <p:cNvPr id="2" name="Freeform 1"/>
            <p:cNvSpPr/>
            <p:nvPr/>
          </p:nvSpPr>
          <p:spPr>
            <a:xfrm>
              <a:off x="2600538" y="1131488"/>
              <a:ext cx="242157" cy="47704"/>
            </a:xfrm>
            <a:custGeom>
              <a:avLst/>
              <a:gdLst/>
              <a:ahLst/>
              <a:cxnLst/>
              <a:rect l="0" t="0" r="0" b="0"/>
              <a:pathLst>
                <a:path w="242157" h="47704">
                  <a:moveTo>
                    <a:pt x="242156" y="5589"/>
                  </a:moveTo>
                  <a:lnTo>
                    <a:pt x="225388" y="0"/>
                  </a:lnTo>
                  <a:lnTo>
                    <a:pt x="207797" y="376"/>
                  </a:lnTo>
                  <a:lnTo>
                    <a:pt x="149157" y="13308"/>
                  </a:lnTo>
                  <a:lnTo>
                    <a:pt x="88172" y="26785"/>
                  </a:lnTo>
                  <a:lnTo>
                    <a:pt x="25996" y="40712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00621" y="846405"/>
              <a:ext cx="469637" cy="548881"/>
            </a:xfrm>
            <a:custGeom>
              <a:avLst/>
              <a:gdLst/>
              <a:ahLst/>
              <a:cxnLst/>
              <a:rect l="0" t="0" r="0" b="0"/>
              <a:pathLst>
                <a:path w="469637" h="548881">
                  <a:moveTo>
                    <a:pt x="0" y="90631"/>
                  </a:moveTo>
                  <a:lnTo>
                    <a:pt x="49499" y="31038"/>
                  </a:lnTo>
                  <a:lnTo>
                    <a:pt x="81477" y="15522"/>
                  </a:lnTo>
                  <a:lnTo>
                    <a:pt x="142610" y="968"/>
                  </a:lnTo>
                  <a:lnTo>
                    <a:pt x="204771" y="0"/>
                  </a:lnTo>
                  <a:lnTo>
                    <a:pt x="227880" y="5897"/>
                  </a:lnTo>
                  <a:lnTo>
                    <a:pt x="245950" y="16317"/>
                  </a:lnTo>
                  <a:lnTo>
                    <a:pt x="269276" y="40926"/>
                  </a:lnTo>
                  <a:lnTo>
                    <a:pt x="289714" y="81852"/>
                  </a:lnTo>
                  <a:lnTo>
                    <a:pt x="299011" y="120265"/>
                  </a:lnTo>
                  <a:lnTo>
                    <a:pt x="297450" y="147475"/>
                  </a:lnTo>
                  <a:lnTo>
                    <a:pt x="289738" y="168927"/>
                  </a:lnTo>
                  <a:lnTo>
                    <a:pt x="277341" y="186261"/>
                  </a:lnTo>
                  <a:lnTo>
                    <a:pt x="230715" y="223645"/>
                  </a:lnTo>
                  <a:lnTo>
                    <a:pt x="210165" y="228517"/>
                  </a:lnTo>
                  <a:lnTo>
                    <a:pt x="199772" y="228178"/>
                  </a:lnTo>
                  <a:lnTo>
                    <a:pt x="196352" y="226783"/>
                  </a:lnTo>
                  <a:lnTo>
                    <a:pt x="197582" y="224683"/>
                  </a:lnTo>
                  <a:lnTo>
                    <a:pt x="209477" y="219230"/>
                  </a:lnTo>
                  <a:lnTo>
                    <a:pt x="258361" y="209316"/>
                  </a:lnTo>
                  <a:lnTo>
                    <a:pt x="289132" y="210060"/>
                  </a:lnTo>
                  <a:lnTo>
                    <a:pt x="330424" y="223633"/>
                  </a:lnTo>
                  <a:lnTo>
                    <a:pt x="388894" y="262873"/>
                  </a:lnTo>
                  <a:lnTo>
                    <a:pt x="427610" y="297728"/>
                  </a:lnTo>
                  <a:lnTo>
                    <a:pt x="449054" y="329937"/>
                  </a:lnTo>
                  <a:lnTo>
                    <a:pt x="467685" y="391148"/>
                  </a:lnTo>
                  <a:lnTo>
                    <a:pt x="469636" y="441066"/>
                  </a:lnTo>
                  <a:lnTo>
                    <a:pt x="461801" y="471378"/>
                  </a:lnTo>
                  <a:lnTo>
                    <a:pt x="438647" y="509161"/>
                  </a:lnTo>
                  <a:lnTo>
                    <a:pt x="403971" y="536994"/>
                  </a:lnTo>
                  <a:lnTo>
                    <a:pt x="358472" y="548880"/>
                  </a:lnTo>
                  <a:lnTo>
                    <a:pt x="307945" y="546813"/>
                  </a:lnTo>
                  <a:lnTo>
                    <a:pt x="254112" y="535634"/>
                  </a:lnTo>
                  <a:lnTo>
                    <a:pt x="191319" y="518697"/>
                  </a:lnTo>
                  <a:lnTo>
                    <a:pt x="138134" y="504350"/>
                  </a:lnTo>
                  <a:lnTo>
                    <a:pt x="126342" y="5012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25468" y="747523"/>
              <a:ext cx="249020" cy="684353"/>
            </a:xfrm>
            <a:custGeom>
              <a:avLst/>
              <a:gdLst/>
              <a:ahLst/>
              <a:cxnLst/>
              <a:rect l="0" t="0" r="0" b="0"/>
              <a:pathLst>
                <a:path w="249020" h="684353">
                  <a:moveTo>
                    <a:pt x="249019" y="0"/>
                  </a:moveTo>
                  <a:lnTo>
                    <a:pt x="186738" y="37086"/>
                  </a:lnTo>
                  <a:lnTo>
                    <a:pt x="135807" y="77905"/>
                  </a:lnTo>
                  <a:lnTo>
                    <a:pt x="91605" y="130682"/>
                  </a:lnTo>
                  <a:lnTo>
                    <a:pt x="49969" y="186604"/>
                  </a:lnTo>
                  <a:lnTo>
                    <a:pt x="26686" y="239501"/>
                  </a:lnTo>
                  <a:lnTo>
                    <a:pt x="4756" y="301726"/>
                  </a:lnTo>
                  <a:lnTo>
                    <a:pt x="0" y="358852"/>
                  </a:lnTo>
                  <a:lnTo>
                    <a:pt x="5480" y="411003"/>
                  </a:lnTo>
                  <a:lnTo>
                    <a:pt x="17811" y="467491"/>
                  </a:lnTo>
                  <a:lnTo>
                    <a:pt x="34284" y="517152"/>
                  </a:lnTo>
                  <a:lnTo>
                    <a:pt x="65702" y="575156"/>
                  </a:lnTo>
                  <a:lnTo>
                    <a:pt x="115610" y="634579"/>
                  </a:lnTo>
                  <a:lnTo>
                    <a:pt x="129674" y="648973"/>
                  </a:lnTo>
                  <a:lnTo>
                    <a:pt x="178335" y="672862"/>
                  </a:lnTo>
                  <a:lnTo>
                    <a:pt x="196376" y="6843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00829" y="1065164"/>
              <a:ext cx="252685" cy="261427"/>
            </a:xfrm>
            <a:custGeom>
              <a:avLst/>
              <a:gdLst/>
              <a:ahLst/>
              <a:cxnLst/>
              <a:rect l="0" t="0" r="0" b="0"/>
              <a:pathLst>
                <a:path w="252685" h="261427">
                  <a:moveTo>
                    <a:pt x="0" y="261426"/>
                  </a:moveTo>
                  <a:lnTo>
                    <a:pt x="0" y="202809"/>
                  </a:lnTo>
                  <a:lnTo>
                    <a:pt x="0" y="148635"/>
                  </a:lnTo>
                  <a:lnTo>
                    <a:pt x="3119" y="95994"/>
                  </a:lnTo>
                  <a:lnTo>
                    <a:pt x="19128" y="33490"/>
                  </a:lnTo>
                  <a:lnTo>
                    <a:pt x="30338" y="10383"/>
                  </a:lnTo>
                  <a:lnTo>
                    <a:pt x="38943" y="3987"/>
                  </a:lnTo>
                  <a:lnTo>
                    <a:pt x="60981" y="0"/>
                  </a:lnTo>
                  <a:lnTo>
                    <a:pt x="71070" y="2914"/>
                  </a:lnTo>
                  <a:lnTo>
                    <a:pt x="88518" y="15511"/>
                  </a:lnTo>
                  <a:lnTo>
                    <a:pt x="125983" y="73729"/>
                  </a:lnTo>
                  <a:lnTo>
                    <a:pt x="154347" y="128424"/>
                  </a:lnTo>
                  <a:lnTo>
                    <a:pt x="189715" y="183118"/>
                  </a:lnTo>
                  <a:lnTo>
                    <a:pt x="227682" y="239762"/>
                  </a:lnTo>
                  <a:lnTo>
                    <a:pt x="238842" y="251798"/>
                  </a:lnTo>
                  <a:lnTo>
                    <a:pt x="252684" y="2614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27171" y="1094963"/>
              <a:ext cx="147400" cy="294799"/>
            </a:xfrm>
            <a:custGeom>
              <a:avLst/>
              <a:gdLst/>
              <a:ahLst/>
              <a:cxnLst/>
              <a:rect l="0" t="0" r="0" b="0"/>
              <a:pathLst>
                <a:path w="147400" h="294799">
                  <a:moveTo>
                    <a:pt x="147399" y="0"/>
                  </a:moveTo>
                  <a:lnTo>
                    <a:pt x="121035" y="63450"/>
                  </a:lnTo>
                  <a:lnTo>
                    <a:pt x="94401" y="124664"/>
                  </a:lnTo>
                  <a:lnTo>
                    <a:pt x="61021" y="182163"/>
                  </a:lnTo>
                  <a:lnTo>
                    <a:pt x="29037" y="23741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90425" y="1105492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10528" y="0"/>
                  </a:moveTo>
                  <a:lnTo>
                    <a:pt x="2195" y="54144"/>
                  </a:lnTo>
                  <a:lnTo>
                    <a:pt x="433" y="109091"/>
                  </a:lnTo>
                  <a:lnTo>
                    <a:pt x="57" y="166545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95668" y="1189720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8600" y="14654"/>
                  </a:lnTo>
                  <a:lnTo>
                    <a:pt x="121154" y="20962"/>
                  </a:lnTo>
                  <a:lnTo>
                    <a:pt x="75412" y="29088"/>
                  </a:lnTo>
                  <a:lnTo>
                    <a:pt x="16976" y="39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65710" y="935784"/>
              <a:ext cx="206044" cy="382277"/>
            </a:xfrm>
            <a:custGeom>
              <a:avLst/>
              <a:gdLst/>
              <a:ahLst/>
              <a:cxnLst/>
              <a:rect l="0" t="0" r="0" b="0"/>
              <a:pathLst>
                <a:path w="206044" h="382277">
                  <a:moveTo>
                    <a:pt x="161668" y="96008"/>
                  </a:moveTo>
                  <a:lnTo>
                    <a:pt x="144857" y="115159"/>
                  </a:lnTo>
                  <a:lnTo>
                    <a:pt x="106581" y="169226"/>
                  </a:lnTo>
                  <a:lnTo>
                    <a:pt x="78966" y="222287"/>
                  </a:lnTo>
                  <a:lnTo>
                    <a:pt x="54028" y="284560"/>
                  </a:lnTo>
                  <a:lnTo>
                    <a:pt x="49487" y="316289"/>
                  </a:lnTo>
                  <a:lnTo>
                    <a:pt x="53708" y="343650"/>
                  </a:lnTo>
                  <a:lnTo>
                    <a:pt x="58109" y="355859"/>
                  </a:lnTo>
                  <a:lnTo>
                    <a:pt x="72358" y="372545"/>
                  </a:lnTo>
                  <a:lnTo>
                    <a:pt x="81071" y="378632"/>
                  </a:lnTo>
                  <a:lnTo>
                    <a:pt x="100111" y="382276"/>
                  </a:lnTo>
                  <a:lnTo>
                    <a:pt x="121441" y="378826"/>
                  </a:lnTo>
                  <a:lnTo>
                    <a:pt x="181356" y="351086"/>
                  </a:lnTo>
                  <a:lnTo>
                    <a:pt x="196934" y="334548"/>
                  </a:lnTo>
                  <a:lnTo>
                    <a:pt x="202727" y="325225"/>
                  </a:lnTo>
                  <a:lnTo>
                    <a:pt x="206043" y="299268"/>
                  </a:lnTo>
                  <a:lnTo>
                    <a:pt x="202447" y="271744"/>
                  </a:lnTo>
                  <a:lnTo>
                    <a:pt x="193050" y="251712"/>
                  </a:lnTo>
                  <a:lnTo>
                    <a:pt x="141393" y="212453"/>
                  </a:lnTo>
                  <a:lnTo>
                    <a:pt x="88071" y="184046"/>
                  </a:lnTo>
                  <a:lnTo>
                    <a:pt x="35339" y="151738"/>
                  </a:lnTo>
                  <a:lnTo>
                    <a:pt x="20514" y="134815"/>
                  </a:lnTo>
                  <a:lnTo>
                    <a:pt x="1465" y="95355"/>
                  </a:lnTo>
                  <a:lnTo>
                    <a:pt x="0" y="74661"/>
                  </a:lnTo>
                  <a:lnTo>
                    <a:pt x="1246" y="64229"/>
                  </a:lnTo>
                  <a:lnTo>
                    <a:pt x="11991" y="46399"/>
                  </a:lnTo>
                  <a:lnTo>
                    <a:pt x="47484" y="15889"/>
                  </a:lnTo>
                  <a:lnTo>
                    <a:pt x="83512" y="0"/>
                  </a:lnTo>
                  <a:lnTo>
                    <a:pt x="107045" y="1085"/>
                  </a:lnTo>
                  <a:lnTo>
                    <a:pt x="128032" y="9367"/>
                  </a:lnTo>
                  <a:lnTo>
                    <a:pt x="145159" y="20846"/>
                  </a:lnTo>
                  <a:lnTo>
                    <a:pt x="150662" y="29522"/>
                  </a:lnTo>
                  <a:lnTo>
                    <a:pt x="156776" y="51641"/>
                  </a:lnTo>
                  <a:lnTo>
                    <a:pt x="152691" y="105215"/>
                  </a:lnTo>
                  <a:lnTo>
                    <a:pt x="151140" y="117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69492" y="789637"/>
              <a:ext cx="182350" cy="610654"/>
            </a:xfrm>
            <a:custGeom>
              <a:avLst/>
              <a:gdLst/>
              <a:ahLst/>
              <a:cxnLst/>
              <a:rect l="0" t="0" r="0" b="0"/>
              <a:pathLst>
                <a:path w="182350" h="610654">
                  <a:moveTo>
                    <a:pt x="0" y="0"/>
                  </a:moveTo>
                  <a:lnTo>
                    <a:pt x="9575" y="24046"/>
                  </a:lnTo>
                  <a:lnTo>
                    <a:pt x="44664" y="85122"/>
                  </a:lnTo>
                  <a:lnTo>
                    <a:pt x="84452" y="147477"/>
                  </a:lnTo>
                  <a:lnTo>
                    <a:pt x="118183" y="207287"/>
                  </a:lnTo>
                  <a:lnTo>
                    <a:pt x="145357" y="268369"/>
                  </a:lnTo>
                  <a:lnTo>
                    <a:pt x="163850" y="322029"/>
                  </a:lnTo>
                  <a:lnTo>
                    <a:pt x="182349" y="384042"/>
                  </a:lnTo>
                  <a:lnTo>
                    <a:pt x="181801" y="441863"/>
                  </a:lnTo>
                  <a:lnTo>
                    <a:pt x="177116" y="487282"/>
                  </a:lnTo>
                  <a:lnTo>
                    <a:pt x="167902" y="546412"/>
                  </a:lnTo>
                  <a:lnTo>
                    <a:pt x="157763" y="583040"/>
                  </a:lnTo>
                  <a:lnTo>
                    <a:pt x="147399" y="6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863958" y="2084642"/>
            <a:ext cx="2415179" cy="621182"/>
            <a:chOff x="3863958" y="2084642"/>
            <a:chExt cx="2415179" cy="621182"/>
          </a:xfrm>
        </p:grpSpPr>
        <p:sp>
          <p:nvSpPr>
            <p:cNvPr id="12" name="Freeform 11"/>
            <p:cNvSpPr/>
            <p:nvPr/>
          </p:nvSpPr>
          <p:spPr>
            <a:xfrm>
              <a:off x="4737823" y="2411026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5958" y="14654"/>
                  </a:lnTo>
                  <a:lnTo>
                    <a:pt x="75747" y="27028"/>
                  </a:lnTo>
                  <a:lnTo>
                    <a:pt x="27008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83887" y="2217703"/>
              <a:ext cx="320513" cy="428024"/>
            </a:xfrm>
            <a:custGeom>
              <a:avLst/>
              <a:gdLst/>
              <a:ahLst/>
              <a:cxnLst/>
              <a:rect l="0" t="0" r="0" b="0"/>
              <a:pathLst>
                <a:path w="320513" h="428024">
                  <a:moveTo>
                    <a:pt x="85605" y="3810"/>
                  </a:moveTo>
                  <a:lnTo>
                    <a:pt x="46063" y="59469"/>
                  </a:lnTo>
                  <a:lnTo>
                    <a:pt x="30605" y="85812"/>
                  </a:lnTo>
                  <a:lnTo>
                    <a:pt x="4421" y="115674"/>
                  </a:lnTo>
                  <a:lnTo>
                    <a:pt x="1066" y="116990"/>
                  </a:lnTo>
                  <a:lnTo>
                    <a:pt x="0" y="114358"/>
                  </a:lnTo>
                  <a:lnTo>
                    <a:pt x="6694" y="84918"/>
                  </a:lnTo>
                  <a:lnTo>
                    <a:pt x="35167" y="33658"/>
                  </a:lnTo>
                  <a:lnTo>
                    <a:pt x="49150" y="19805"/>
                  </a:lnTo>
                  <a:lnTo>
                    <a:pt x="86723" y="1380"/>
                  </a:lnTo>
                  <a:lnTo>
                    <a:pt x="110278" y="0"/>
                  </a:lnTo>
                  <a:lnTo>
                    <a:pt x="135175" y="4456"/>
                  </a:lnTo>
                  <a:lnTo>
                    <a:pt x="157939" y="14235"/>
                  </a:lnTo>
                  <a:lnTo>
                    <a:pt x="173516" y="32620"/>
                  </a:lnTo>
                  <a:lnTo>
                    <a:pt x="183168" y="56388"/>
                  </a:lnTo>
                  <a:lnTo>
                    <a:pt x="187432" y="94908"/>
                  </a:lnTo>
                  <a:lnTo>
                    <a:pt x="184284" y="117997"/>
                  </a:lnTo>
                  <a:lnTo>
                    <a:pt x="175865" y="136838"/>
                  </a:lnTo>
                  <a:lnTo>
                    <a:pt x="128713" y="192003"/>
                  </a:lnTo>
                  <a:lnTo>
                    <a:pt x="137892" y="185392"/>
                  </a:lnTo>
                  <a:lnTo>
                    <a:pt x="163488" y="176675"/>
                  </a:lnTo>
                  <a:lnTo>
                    <a:pt x="187290" y="174225"/>
                  </a:lnTo>
                  <a:lnTo>
                    <a:pt x="210347" y="179376"/>
                  </a:lnTo>
                  <a:lnTo>
                    <a:pt x="271858" y="206670"/>
                  </a:lnTo>
                  <a:lnTo>
                    <a:pt x="287707" y="221482"/>
                  </a:lnTo>
                  <a:lnTo>
                    <a:pt x="318471" y="276868"/>
                  </a:lnTo>
                  <a:lnTo>
                    <a:pt x="320512" y="301424"/>
                  </a:lnTo>
                  <a:lnTo>
                    <a:pt x="312290" y="349727"/>
                  </a:lnTo>
                  <a:lnTo>
                    <a:pt x="290996" y="391893"/>
                  </a:lnTo>
                  <a:lnTo>
                    <a:pt x="277886" y="408698"/>
                  </a:lnTo>
                  <a:lnTo>
                    <a:pt x="258021" y="420846"/>
                  </a:lnTo>
                  <a:lnTo>
                    <a:pt x="246172" y="425724"/>
                  </a:lnTo>
                  <a:lnTo>
                    <a:pt x="220529" y="428023"/>
                  </a:lnTo>
                  <a:lnTo>
                    <a:pt x="161604" y="416949"/>
                  </a:lnTo>
                  <a:lnTo>
                    <a:pt x="127719" y="4038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10696" y="2411026"/>
              <a:ext cx="43720" cy="40791"/>
            </a:xfrm>
            <a:custGeom>
              <a:avLst/>
              <a:gdLst/>
              <a:ahLst/>
              <a:cxnLst/>
              <a:rect l="0" t="0" r="0" b="0"/>
              <a:pathLst>
                <a:path w="43720" h="40791">
                  <a:moveTo>
                    <a:pt x="43107" y="0"/>
                  </a:moveTo>
                  <a:lnTo>
                    <a:pt x="20750" y="0"/>
                  </a:lnTo>
                  <a:lnTo>
                    <a:pt x="12994" y="3509"/>
                  </a:lnTo>
                  <a:lnTo>
                    <a:pt x="1258" y="16767"/>
                  </a:lnTo>
                  <a:lnTo>
                    <a:pt x="0" y="24046"/>
                  </a:lnTo>
                  <a:lnTo>
                    <a:pt x="1500" y="31238"/>
                  </a:lnTo>
                  <a:lnTo>
                    <a:pt x="4841" y="38373"/>
                  </a:lnTo>
                  <a:lnTo>
                    <a:pt x="10577" y="40790"/>
                  </a:lnTo>
                  <a:lnTo>
                    <a:pt x="17911" y="40061"/>
                  </a:lnTo>
                  <a:lnTo>
                    <a:pt x="26309" y="37236"/>
                  </a:lnTo>
                  <a:lnTo>
                    <a:pt x="38761" y="24738"/>
                  </a:lnTo>
                  <a:lnTo>
                    <a:pt x="43719" y="16492"/>
                  </a:lnTo>
                  <a:lnTo>
                    <a:pt x="43515" y="12164"/>
                  </a:lnTo>
                  <a:lnTo>
                    <a:pt x="39869" y="10449"/>
                  </a:lnTo>
                  <a:lnTo>
                    <a:pt x="33930" y="10475"/>
                  </a:lnTo>
                  <a:lnTo>
                    <a:pt x="21091" y="16744"/>
                  </a:lnTo>
                  <a:lnTo>
                    <a:pt x="14391" y="21691"/>
                  </a:lnTo>
                  <a:lnTo>
                    <a:pt x="13435" y="23819"/>
                  </a:lnTo>
                  <a:lnTo>
                    <a:pt x="16307" y="24068"/>
                  </a:lnTo>
                  <a:lnTo>
                    <a:pt x="21730" y="23064"/>
                  </a:lnTo>
                  <a:lnTo>
                    <a:pt x="25346" y="20055"/>
                  </a:lnTo>
                  <a:lnTo>
                    <a:pt x="3257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09235" y="2203567"/>
              <a:ext cx="183579" cy="369624"/>
            </a:xfrm>
            <a:custGeom>
              <a:avLst/>
              <a:gdLst/>
              <a:ahLst/>
              <a:cxnLst/>
              <a:rect l="0" t="0" r="0" b="0"/>
              <a:pathLst>
                <a:path w="183579" h="369624">
                  <a:moveTo>
                    <a:pt x="165708" y="70588"/>
                  </a:moveTo>
                  <a:lnTo>
                    <a:pt x="123046" y="124703"/>
                  </a:lnTo>
                  <a:lnTo>
                    <a:pt x="89596" y="184472"/>
                  </a:lnTo>
                  <a:lnTo>
                    <a:pt x="74981" y="239356"/>
                  </a:lnTo>
                  <a:lnTo>
                    <a:pt x="65416" y="300870"/>
                  </a:lnTo>
                  <a:lnTo>
                    <a:pt x="75580" y="354680"/>
                  </a:lnTo>
                  <a:lnTo>
                    <a:pt x="82226" y="361758"/>
                  </a:lnTo>
                  <a:lnTo>
                    <a:pt x="102089" y="369623"/>
                  </a:lnTo>
                  <a:lnTo>
                    <a:pt x="111597" y="369380"/>
                  </a:lnTo>
                  <a:lnTo>
                    <a:pt x="128400" y="362872"/>
                  </a:lnTo>
                  <a:lnTo>
                    <a:pt x="156604" y="346054"/>
                  </a:lnTo>
                  <a:lnTo>
                    <a:pt x="170631" y="329888"/>
                  </a:lnTo>
                  <a:lnTo>
                    <a:pt x="179594" y="309835"/>
                  </a:lnTo>
                  <a:lnTo>
                    <a:pt x="183578" y="285324"/>
                  </a:lnTo>
                  <a:lnTo>
                    <a:pt x="179110" y="265072"/>
                  </a:lnTo>
                  <a:lnTo>
                    <a:pt x="157176" y="233007"/>
                  </a:lnTo>
                  <a:lnTo>
                    <a:pt x="131595" y="216848"/>
                  </a:lnTo>
                  <a:lnTo>
                    <a:pt x="70729" y="188039"/>
                  </a:lnTo>
                  <a:lnTo>
                    <a:pt x="22415" y="147633"/>
                  </a:lnTo>
                  <a:lnTo>
                    <a:pt x="6527" y="121102"/>
                  </a:lnTo>
                  <a:lnTo>
                    <a:pt x="0" y="85425"/>
                  </a:lnTo>
                  <a:lnTo>
                    <a:pt x="3656" y="50808"/>
                  </a:lnTo>
                  <a:lnTo>
                    <a:pt x="12186" y="32161"/>
                  </a:lnTo>
                  <a:lnTo>
                    <a:pt x="17736" y="23913"/>
                  </a:lnTo>
                  <a:lnTo>
                    <a:pt x="33262" y="11629"/>
                  </a:lnTo>
                  <a:lnTo>
                    <a:pt x="53030" y="3440"/>
                  </a:lnTo>
                  <a:lnTo>
                    <a:pt x="88128" y="0"/>
                  </a:lnTo>
                  <a:lnTo>
                    <a:pt x="123594" y="74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127585" y="2084642"/>
              <a:ext cx="151552" cy="568540"/>
            </a:xfrm>
            <a:custGeom>
              <a:avLst/>
              <a:gdLst/>
              <a:ahLst/>
              <a:cxnLst/>
              <a:rect l="0" t="0" r="0" b="0"/>
              <a:pathLst>
                <a:path w="151552" h="568540">
                  <a:moveTo>
                    <a:pt x="0" y="0"/>
                  </a:moveTo>
                  <a:lnTo>
                    <a:pt x="26025" y="42692"/>
                  </a:lnTo>
                  <a:lnTo>
                    <a:pt x="74354" y="103238"/>
                  </a:lnTo>
                  <a:lnTo>
                    <a:pt x="112823" y="158217"/>
                  </a:lnTo>
                  <a:lnTo>
                    <a:pt x="137710" y="214137"/>
                  </a:lnTo>
                  <a:lnTo>
                    <a:pt x="151551" y="269073"/>
                  </a:lnTo>
                  <a:lnTo>
                    <a:pt x="142588" y="331358"/>
                  </a:lnTo>
                  <a:lnTo>
                    <a:pt x="121189" y="385165"/>
                  </a:lnTo>
                  <a:lnTo>
                    <a:pt x="87521" y="447208"/>
                  </a:lnTo>
                  <a:lnTo>
                    <a:pt x="49495" y="499428"/>
                  </a:lnTo>
                  <a:lnTo>
                    <a:pt x="15220" y="558659"/>
                  </a:lnTo>
                  <a:lnTo>
                    <a:pt x="10529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39175" y="2084642"/>
              <a:ext cx="230235" cy="589597"/>
            </a:xfrm>
            <a:custGeom>
              <a:avLst/>
              <a:gdLst/>
              <a:ahLst/>
              <a:cxnLst/>
              <a:rect l="0" t="0" r="0" b="0"/>
              <a:pathLst>
                <a:path w="230235" h="589597">
                  <a:moveTo>
                    <a:pt x="230234" y="0"/>
                  </a:moveTo>
                  <a:lnTo>
                    <a:pt x="186272" y="20244"/>
                  </a:lnTo>
                  <a:lnTo>
                    <a:pt x="124787" y="65487"/>
                  </a:lnTo>
                  <a:lnTo>
                    <a:pt x="76418" y="120956"/>
                  </a:lnTo>
                  <a:lnTo>
                    <a:pt x="37681" y="180586"/>
                  </a:lnTo>
                  <a:lnTo>
                    <a:pt x="14474" y="221573"/>
                  </a:lnTo>
                  <a:lnTo>
                    <a:pt x="3308" y="266473"/>
                  </a:lnTo>
                  <a:lnTo>
                    <a:pt x="0" y="316821"/>
                  </a:lnTo>
                  <a:lnTo>
                    <a:pt x="2140" y="368784"/>
                  </a:lnTo>
                  <a:lnTo>
                    <a:pt x="13302" y="418105"/>
                  </a:lnTo>
                  <a:lnTo>
                    <a:pt x="32445" y="471103"/>
                  </a:lnTo>
                  <a:lnTo>
                    <a:pt x="55897" y="514197"/>
                  </a:lnTo>
                  <a:lnTo>
                    <a:pt x="86179" y="546453"/>
                  </a:lnTo>
                  <a:lnTo>
                    <a:pt x="131727" y="583267"/>
                  </a:lnTo>
                  <a:lnTo>
                    <a:pt x="146006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76765" y="2295212"/>
              <a:ext cx="8334" cy="178986"/>
            </a:xfrm>
            <a:custGeom>
              <a:avLst/>
              <a:gdLst/>
              <a:ahLst/>
              <a:cxnLst/>
              <a:rect l="0" t="0" r="0" b="0"/>
              <a:pathLst>
                <a:path w="8334" h="178986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443" y="133397"/>
                  </a:lnTo>
                  <a:lnTo>
                    <a:pt x="8333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79813" y="2358383"/>
              <a:ext cx="200043" cy="73700"/>
            </a:xfrm>
            <a:custGeom>
              <a:avLst/>
              <a:gdLst/>
              <a:ahLst/>
              <a:cxnLst/>
              <a:rect l="0" t="0" r="0" b="0"/>
              <a:pathLst>
                <a:path w="200043" h="73700">
                  <a:moveTo>
                    <a:pt x="200042" y="0"/>
                  </a:moveTo>
                  <a:lnTo>
                    <a:pt x="157350" y="3120"/>
                  </a:lnTo>
                  <a:lnTo>
                    <a:pt x="126171" y="14572"/>
                  </a:lnTo>
                  <a:lnTo>
                    <a:pt x="72507" y="44986"/>
                  </a:lnTo>
                  <a:lnTo>
                    <a:pt x="26368" y="6235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63958" y="2116227"/>
              <a:ext cx="197304" cy="589597"/>
            </a:xfrm>
            <a:custGeom>
              <a:avLst/>
              <a:gdLst/>
              <a:ahLst/>
              <a:cxnLst/>
              <a:rect l="0" t="0" r="0" b="0"/>
              <a:pathLst>
                <a:path w="197304" h="589597">
                  <a:moveTo>
                    <a:pt x="0" y="0"/>
                  </a:moveTo>
                  <a:lnTo>
                    <a:pt x="16768" y="5590"/>
                  </a:lnTo>
                  <a:lnTo>
                    <a:pt x="74248" y="54058"/>
                  </a:lnTo>
                  <a:lnTo>
                    <a:pt x="118081" y="103378"/>
                  </a:lnTo>
                  <a:lnTo>
                    <a:pt x="152787" y="166650"/>
                  </a:lnTo>
                  <a:lnTo>
                    <a:pt x="174991" y="218094"/>
                  </a:lnTo>
                  <a:lnTo>
                    <a:pt x="190799" y="270382"/>
                  </a:lnTo>
                  <a:lnTo>
                    <a:pt x="197303" y="328508"/>
                  </a:lnTo>
                  <a:lnTo>
                    <a:pt x="193641" y="384595"/>
                  </a:lnTo>
                  <a:lnTo>
                    <a:pt x="185147" y="438258"/>
                  </a:lnTo>
                  <a:lnTo>
                    <a:pt x="170627" y="490812"/>
                  </a:lnTo>
                  <a:lnTo>
                    <a:pt x="131766" y="548207"/>
                  </a:lnTo>
                  <a:lnTo>
                    <a:pt x="94757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2249106" y="2200455"/>
            <a:ext cx="182977" cy="558012"/>
          </a:xfrm>
          <a:custGeom>
            <a:avLst/>
            <a:gdLst/>
            <a:ahLst/>
            <a:cxnLst/>
            <a:rect l="0" t="0" r="0" b="0"/>
            <a:pathLst>
              <a:path w="182977" h="558012">
                <a:moveTo>
                  <a:pt x="182976" y="0"/>
                </a:moveTo>
                <a:lnTo>
                  <a:pt x="129102" y="44323"/>
                </a:lnTo>
                <a:lnTo>
                  <a:pt x="68225" y="107819"/>
                </a:lnTo>
                <a:lnTo>
                  <a:pt x="36480" y="170343"/>
                </a:lnTo>
                <a:lnTo>
                  <a:pt x="17908" y="224778"/>
                </a:lnTo>
                <a:lnTo>
                  <a:pt x="9007" y="266018"/>
                </a:lnTo>
                <a:lnTo>
                  <a:pt x="1151" y="311643"/>
                </a:lnTo>
                <a:lnTo>
                  <a:pt x="0" y="356097"/>
                </a:lnTo>
                <a:lnTo>
                  <a:pt x="2809" y="414347"/>
                </a:lnTo>
                <a:lnTo>
                  <a:pt x="9348" y="470361"/>
                </a:lnTo>
                <a:lnTo>
                  <a:pt x="33625" y="525975"/>
                </a:lnTo>
                <a:lnTo>
                  <a:pt x="46106" y="55801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3316476" y="338558"/>
            <a:ext cx="1674032" cy="402716"/>
          </a:xfrm>
          <a:custGeom>
            <a:avLst/>
            <a:gdLst/>
            <a:ahLst/>
            <a:cxnLst/>
            <a:rect l="0" t="0" r="0" b="0"/>
            <a:pathLst>
              <a:path w="1674032" h="402716">
                <a:moveTo>
                  <a:pt x="0" y="293151"/>
                </a:moveTo>
                <a:lnTo>
                  <a:pt x="29309" y="254778"/>
                </a:lnTo>
                <a:lnTo>
                  <a:pt x="83119" y="219482"/>
                </a:lnTo>
                <a:lnTo>
                  <a:pt x="139065" y="191597"/>
                </a:lnTo>
                <a:lnTo>
                  <a:pt x="198742" y="169279"/>
                </a:lnTo>
                <a:lnTo>
                  <a:pt x="250348" y="153259"/>
                </a:lnTo>
                <a:lnTo>
                  <a:pt x="305082" y="131594"/>
                </a:lnTo>
                <a:lnTo>
                  <a:pt x="359846" y="118681"/>
                </a:lnTo>
                <a:lnTo>
                  <a:pt x="411298" y="107445"/>
                </a:lnTo>
                <a:lnTo>
                  <a:pt x="470669" y="93169"/>
                </a:lnTo>
                <a:lnTo>
                  <a:pt x="532179" y="79083"/>
                </a:lnTo>
                <a:lnTo>
                  <a:pt x="595206" y="61526"/>
                </a:lnTo>
                <a:lnTo>
                  <a:pt x="649716" y="47487"/>
                </a:lnTo>
                <a:lnTo>
                  <a:pt x="700216" y="36958"/>
                </a:lnTo>
                <a:lnTo>
                  <a:pt x="759633" y="26429"/>
                </a:lnTo>
                <a:lnTo>
                  <a:pt x="821691" y="15901"/>
                </a:lnTo>
                <a:lnTo>
                  <a:pt x="878943" y="10962"/>
                </a:lnTo>
                <a:lnTo>
                  <a:pt x="938541" y="3909"/>
                </a:lnTo>
                <a:lnTo>
                  <a:pt x="995064" y="0"/>
                </a:lnTo>
                <a:lnTo>
                  <a:pt x="1053264" y="7084"/>
                </a:lnTo>
                <a:lnTo>
                  <a:pt x="1107565" y="16408"/>
                </a:lnTo>
                <a:lnTo>
                  <a:pt x="1161219" y="27750"/>
                </a:lnTo>
                <a:lnTo>
                  <a:pt x="1211822" y="44238"/>
                </a:lnTo>
                <a:lnTo>
                  <a:pt x="1258427" y="64002"/>
                </a:lnTo>
                <a:lnTo>
                  <a:pt x="1319668" y="106975"/>
                </a:lnTo>
                <a:lnTo>
                  <a:pt x="1378322" y="149485"/>
                </a:lnTo>
                <a:lnTo>
                  <a:pt x="1435089" y="208081"/>
                </a:lnTo>
                <a:lnTo>
                  <a:pt x="1471505" y="245888"/>
                </a:lnTo>
                <a:lnTo>
                  <a:pt x="1515886" y="302303"/>
                </a:lnTo>
                <a:lnTo>
                  <a:pt x="1572248" y="359778"/>
                </a:lnTo>
                <a:lnTo>
                  <a:pt x="1586291" y="373846"/>
                </a:lnTo>
                <a:lnTo>
                  <a:pt x="1586292" y="379703"/>
                </a:lnTo>
                <a:lnTo>
                  <a:pt x="1581613" y="384778"/>
                </a:lnTo>
                <a:lnTo>
                  <a:pt x="1573815" y="389331"/>
                </a:lnTo>
                <a:lnTo>
                  <a:pt x="1565106" y="390026"/>
                </a:lnTo>
                <a:lnTo>
                  <a:pt x="1546072" y="384560"/>
                </a:lnTo>
                <a:lnTo>
                  <a:pt x="1491715" y="355419"/>
                </a:lnTo>
                <a:lnTo>
                  <a:pt x="1430312" y="317249"/>
                </a:lnTo>
                <a:lnTo>
                  <a:pt x="1420305" y="312726"/>
                </a:lnTo>
                <a:lnTo>
                  <a:pt x="1415973" y="312050"/>
                </a:lnTo>
                <a:lnTo>
                  <a:pt x="1415425" y="313939"/>
                </a:lnTo>
                <a:lnTo>
                  <a:pt x="1425832" y="327777"/>
                </a:lnTo>
                <a:lnTo>
                  <a:pt x="1479808" y="374048"/>
                </a:lnTo>
                <a:lnTo>
                  <a:pt x="1527399" y="397535"/>
                </a:lnTo>
                <a:lnTo>
                  <a:pt x="1548030" y="402715"/>
                </a:lnTo>
                <a:lnTo>
                  <a:pt x="1568898" y="401118"/>
                </a:lnTo>
                <a:lnTo>
                  <a:pt x="1586751" y="393389"/>
                </a:lnTo>
                <a:lnTo>
                  <a:pt x="1594788" y="388052"/>
                </a:lnTo>
                <a:lnTo>
                  <a:pt x="1606837" y="372764"/>
                </a:lnTo>
                <a:lnTo>
                  <a:pt x="1649846" y="312475"/>
                </a:lnTo>
                <a:lnTo>
                  <a:pt x="1674031" y="28262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3348062" y="600212"/>
            <a:ext cx="810695" cy="319115"/>
          </a:xfrm>
          <a:custGeom>
            <a:avLst/>
            <a:gdLst/>
            <a:ahLst/>
            <a:cxnLst/>
            <a:rect l="0" t="0" r="0" b="0"/>
            <a:pathLst>
              <a:path w="810695" h="319115">
                <a:moveTo>
                  <a:pt x="0" y="73611"/>
                </a:moveTo>
                <a:lnTo>
                  <a:pt x="17980" y="49565"/>
                </a:lnTo>
                <a:lnTo>
                  <a:pt x="44322" y="29312"/>
                </a:lnTo>
                <a:lnTo>
                  <a:pt x="95047" y="7567"/>
                </a:lnTo>
                <a:lnTo>
                  <a:pt x="145333" y="1424"/>
                </a:lnTo>
                <a:lnTo>
                  <a:pt x="203446" y="211"/>
                </a:lnTo>
                <a:lnTo>
                  <a:pt x="253692" y="0"/>
                </a:lnTo>
                <a:lnTo>
                  <a:pt x="302505" y="3058"/>
                </a:lnTo>
                <a:lnTo>
                  <a:pt x="349724" y="11372"/>
                </a:lnTo>
                <a:lnTo>
                  <a:pt x="400759" y="18126"/>
                </a:lnTo>
                <a:lnTo>
                  <a:pt x="433139" y="22045"/>
                </a:lnTo>
                <a:lnTo>
                  <a:pt x="493646" y="44522"/>
                </a:lnTo>
                <a:lnTo>
                  <a:pt x="547325" y="74402"/>
                </a:lnTo>
                <a:lnTo>
                  <a:pt x="606518" y="122791"/>
                </a:lnTo>
                <a:lnTo>
                  <a:pt x="656240" y="180285"/>
                </a:lnTo>
                <a:lnTo>
                  <a:pt x="691151" y="241019"/>
                </a:lnTo>
                <a:lnTo>
                  <a:pt x="717801" y="285661"/>
                </a:lnTo>
                <a:lnTo>
                  <a:pt x="717180" y="291017"/>
                </a:lnTo>
                <a:lnTo>
                  <a:pt x="713256" y="293418"/>
                </a:lnTo>
                <a:lnTo>
                  <a:pt x="707131" y="293848"/>
                </a:lnTo>
                <a:lnTo>
                  <a:pt x="681743" y="283276"/>
                </a:lnTo>
                <a:lnTo>
                  <a:pt x="624428" y="239600"/>
                </a:lnTo>
                <a:lnTo>
                  <a:pt x="561771" y="193334"/>
                </a:lnTo>
                <a:lnTo>
                  <a:pt x="533128" y="171996"/>
                </a:lnTo>
                <a:lnTo>
                  <a:pt x="529724" y="171956"/>
                </a:lnTo>
                <a:lnTo>
                  <a:pt x="529794" y="176609"/>
                </a:lnTo>
                <a:lnTo>
                  <a:pt x="532180" y="184391"/>
                </a:lnTo>
                <a:lnTo>
                  <a:pt x="544191" y="199276"/>
                </a:lnTo>
                <a:lnTo>
                  <a:pt x="600759" y="250341"/>
                </a:lnTo>
                <a:lnTo>
                  <a:pt x="660231" y="294512"/>
                </a:lnTo>
                <a:lnTo>
                  <a:pt x="677141" y="307490"/>
                </a:lnTo>
                <a:lnTo>
                  <a:pt x="696355" y="317157"/>
                </a:lnTo>
                <a:lnTo>
                  <a:pt x="716593" y="319114"/>
                </a:lnTo>
                <a:lnTo>
                  <a:pt x="726903" y="317999"/>
                </a:lnTo>
                <a:lnTo>
                  <a:pt x="734946" y="313745"/>
                </a:lnTo>
                <a:lnTo>
                  <a:pt x="779502" y="251861"/>
                </a:lnTo>
                <a:lnTo>
                  <a:pt x="810694" y="21048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2632124" y="2263626"/>
            <a:ext cx="1210778" cy="406212"/>
            <a:chOff x="2632124" y="2263626"/>
            <a:chExt cx="1210778" cy="406212"/>
          </a:xfrm>
        </p:grpSpPr>
        <p:sp>
          <p:nvSpPr>
            <p:cNvPr id="25" name="Freeform 24"/>
            <p:cNvSpPr/>
            <p:nvPr/>
          </p:nvSpPr>
          <p:spPr>
            <a:xfrm>
              <a:off x="2632124" y="2474197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79606" y="2195"/>
                  </a:lnTo>
                  <a:lnTo>
                    <a:pt x="36455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902150" y="2263626"/>
              <a:ext cx="264054" cy="406212"/>
            </a:xfrm>
            <a:custGeom>
              <a:avLst/>
              <a:gdLst/>
              <a:ahLst/>
              <a:cxnLst/>
              <a:rect l="0" t="0" r="0" b="0"/>
              <a:pathLst>
                <a:path w="264054" h="406212">
                  <a:moveTo>
                    <a:pt x="56357" y="0"/>
                  </a:moveTo>
                  <a:lnTo>
                    <a:pt x="38399" y="61111"/>
                  </a:lnTo>
                  <a:lnTo>
                    <a:pt x="26990" y="92977"/>
                  </a:lnTo>
                  <a:lnTo>
                    <a:pt x="15619" y="109953"/>
                  </a:lnTo>
                  <a:lnTo>
                    <a:pt x="10481" y="111907"/>
                  </a:lnTo>
                  <a:lnTo>
                    <a:pt x="5886" y="109700"/>
                  </a:lnTo>
                  <a:lnTo>
                    <a:pt x="1653" y="104719"/>
                  </a:lnTo>
                  <a:lnTo>
                    <a:pt x="0" y="97889"/>
                  </a:lnTo>
                  <a:lnTo>
                    <a:pt x="3264" y="71508"/>
                  </a:lnTo>
                  <a:lnTo>
                    <a:pt x="12810" y="42635"/>
                  </a:lnTo>
                  <a:lnTo>
                    <a:pt x="23745" y="26358"/>
                  </a:lnTo>
                  <a:lnTo>
                    <a:pt x="39523" y="14445"/>
                  </a:lnTo>
                  <a:lnTo>
                    <a:pt x="59404" y="6420"/>
                  </a:lnTo>
                  <a:lnTo>
                    <a:pt x="83838" y="2854"/>
                  </a:lnTo>
                  <a:lnTo>
                    <a:pt x="104056" y="7508"/>
                  </a:lnTo>
                  <a:lnTo>
                    <a:pt x="136099" y="29559"/>
                  </a:lnTo>
                  <a:lnTo>
                    <a:pt x="144441" y="49013"/>
                  </a:lnTo>
                  <a:lnTo>
                    <a:pt x="146978" y="72087"/>
                  </a:lnTo>
                  <a:lnTo>
                    <a:pt x="136069" y="126130"/>
                  </a:lnTo>
                  <a:lnTo>
                    <a:pt x="131838" y="163454"/>
                  </a:lnTo>
                  <a:lnTo>
                    <a:pt x="135924" y="172141"/>
                  </a:lnTo>
                  <a:lnTo>
                    <a:pt x="143327" y="177932"/>
                  </a:lnTo>
                  <a:lnTo>
                    <a:pt x="203997" y="203069"/>
                  </a:lnTo>
                  <a:lnTo>
                    <a:pt x="240329" y="228716"/>
                  </a:lnTo>
                  <a:lnTo>
                    <a:pt x="257227" y="254941"/>
                  </a:lnTo>
                  <a:lnTo>
                    <a:pt x="264053" y="296117"/>
                  </a:lnTo>
                  <a:lnTo>
                    <a:pt x="257954" y="345622"/>
                  </a:lnTo>
                  <a:lnTo>
                    <a:pt x="252021" y="367689"/>
                  </a:lnTo>
                  <a:lnTo>
                    <a:pt x="239245" y="386076"/>
                  </a:lnTo>
                  <a:lnTo>
                    <a:pt x="230925" y="394255"/>
                  </a:lnTo>
                  <a:lnTo>
                    <a:pt x="209202" y="403342"/>
                  </a:lnTo>
                  <a:lnTo>
                    <a:pt x="185120" y="406211"/>
                  </a:lnTo>
                  <a:lnTo>
                    <a:pt x="144183" y="398521"/>
                  </a:lnTo>
                  <a:lnTo>
                    <a:pt x="119528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337798" y="2389969"/>
              <a:ext cx="71047" cy="31759"/>
            </a:xfrm>
            <a:custGeom>
              <a:avLst/>
              <a:gdLst/>
              <a:ahLst/>
              <a:cxnLst/>
              <a:rect l="0" t="0" r="0" b="0"/>
              <a:pathLst>
                <a:path w="71047" h="31759">
                  <a:moveTo>
                    <a:pt x="41849" y="0"/>
                  </a:moveTo>
                  <a:lnTo>
                    <a:pt x="19493" y="5589"/>
                  </a:lnTo>
                  <a:lnTo>
                    <a:pt x="11737" y="10745"/>
                  </a:lnTo>
                  <a:lnTo>
                    <a:pt x="0" y="25832"/>
                  </a:lnTo>
                  <a:lnTo>
                    <a:pt x="1082" y="30089"/>
                  </a:lnTo>
                  <a:lnTo>
                    <a:pt x="6482" y="31758"/>
                  </a:lnTo>
                  <a:lnTo>
                    <a:pt x="14762" y="31700"/>
                  </a:lnTo>
                  <a:lnTo>
                    <a:pt x="30200" y="25397"/>
                  </a:lnTo>
                  <a:lnTo>
                    <a:pt x="37593" y="20441"/>
                  </a:lnTo>
                  <a:lnTo>
                    <a:pt x="40181" y="14797"/>
                  </a:lnTo>
                  <a:lnTo>
                    <a:pt x="39567" y="8694"/>
                  </a:lnTo>
                  <a:lnTo>
                    <a:pt x="36818" y="2287"/>
                  </a:lnTo>
                  <a:lnTo>
                    <a:pt x="32646" y="354"/>
                  </a:lnTo>
                  <a:lnTo>
                    <a:pt x="27525" y="1406"/>
                  </a:lnTo>
                  <a:lnTo>
                    <a:pt x="21771" y="4447"/>
                  </a:lnTo>
                  <a:lnTo>
                    <a:pt x="19106" y="9983"/>
                  </a:lnTo>
                  <a:lnTo>
                    <a:pt x="19263" y="25494"/>
                  </a:lnTo>
                  <a:lnTo>
                    <a:pt x="24452" y="29864"/>
                  </a:lnTo>
                  <a:lnTo>
                    <a:pt x="42696" y="31600"/>
                  </a:lnTo>
                  <a:lnTo>
                    <a:pt x="60163" y="25352"/>
                  </a:lnTo>
                  <a:lnTo>
                    <a:pt x="68096" y="20411"/>
                  </a:lnTo>
                  <a:lnTo>
                    <a:pt x="71046" y="14777"/>
                  </a:lnTo>
                  <a:lnTo>
                    <a:pt x="70672" y="8681"/>
                  </a:lnTo>
                  <a:lnTo>
                    <a:pt x="68084" y="2278"/>
                  </a:lnTo>
                  <a:lnTo>
                    <a:pt x="64018" y="349"/>
                  </a:lnTo>
                  <a:lnTo>
                    <a:pt x="58968" y="1402"/>
                  </a:lnTo>
                  <a:lnTo>
                    <a:pt x="31321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25096" y="2438281"/>
              <a:ext cx="175692" cy="193844"/>
            </a:xfrm>
            <a:custGeom>
              <a:avLst/>
              <a:gdLst/>
              <a:ahLst/>
              <a:cxnLst/>
              <a:rect l="0" t="0" r="0" b="0"/>
              <a:pathLst>
                <a:path w="175692" h="193844">
                  <a:moveTo>
                    <a:pt x="7235" y="193843"/>
                  </a:moveTo>
                  <a:lnTo>
                    <a:pt x="0" y="166287"/>
                  </a:lnTo>
                  <a:lnTo>
                    <a:pt x="477" y="106945"/>
                  </a:lnTo>
                  <a:lnTo>
                    <a:pt x="11489" y="44487"/>
                  </a:lnTo>
                  <a:lnTo>
                    <a:pt x="21494" y="6870"/>
                  </a:lnTo>
                  <a:lnTo>
                    <a:pt x="27270" y="1344"/>
                  </a:lnTo>
                  <a:lnTo>
                    <a:pt x="34629" y="0"/>
                  </a:lnTo>
                  <a:lnTo>
                    <a:pt x="43045" y="1443"/>
                  </a:lnTo>
                  <a:lnTo>
                    <a:pt x="49826" y="5915"/>
                  </a:lnTo>
                  <a:lnTo>
                    <a:pt x="60480" y="20242"/>
                  </a:lnTo>
                  <a:lnTo>
                    <a:pt x="89778" y="78502"/>
                  </a:lnTo>
                  <a:lnTo>
                    <a:pt x="130228" y="135653"/>
                  </a:lnTo>
                  <a:lnTo>
                    <a:pt x="175691" y="1833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758673" y="2453139"/>
              <a:ext cx="84229" cy="157929"/>
            </a:xfrm>
            <a:custGeom>
              <a:avLst/>
              <a:gdLst/>
              <a:ahLst/>
              <a:cxnLst/>
              <a:rect l="0" t="0" r="0" b="0"/>
              <a:pathLst>
                <a:path w="84229" h="157929">
                  <a:moveTo>
                    <a:pt x="84228" y="0"/>
                  </a:moveTo>
                  <a:lnTo>
                    <a:pt x="49481" y="55045"/>
                  </a:lnTo>
                  <a:lnTo>
                    <a:pt x="22995" y="11451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463875" y="3084849"/>
            <a:ext cx="736996" cy="400084"/>
            <a:chOff x="3463875" y="3084849"/>
            <a:chExt cx="736996" cy="400084"/>
          </a:xfrm>
        </p:grpSpPr>
        <p:sp>
          <p:nvSpPr>
            <p:cNvPr id="31" name="Freeform 30"/>
            <p:cNvSpPr/>
            <p:nvPr/>
          </p:nvSpPr>
          <p:spPr>
            <a:xfrm>
              <a:off x="3463875" y="3221720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75371" y="3084849"/>
              <a:ext cx="234640" cy="390978"/>
            </a:xfrm>
            <a:custGeom>
              <a:avLst/>
              <a:gdLst/>
              <a:ahLst/>
              <a:cxnLst/>
              <a:rect l="0" t="0" r="0" b="0"/>
              <a:pathLst>
                <a:path w="234640" h="390978">
                  <a:moveTo>
                    <a:pt x="51717" y="0"/>
                  </a:moveTo>
                  <a:lnTo>
                    <a:pt x="9055" y="55660"/>
                  </a:lnTo>
                  <a:lnTo>
                    <a:pt x="0" y="68022"/>
                  </a:lnTo>
                  <a:lnTo>
                    <a:pt x="8058" y="56420"/>
                  </a:lnTo>
                  <a:lnTo>
                    <a:pt x="27602" y="37644"/>
                  </a:lnTo>
                  <a:lnTo>
                    <a:pt x="61989" y="19603"/>
                  </a:lnTo>
                  <a:lnTo>
                    <a:pt x="101814" y="14387"/>
                  </a:lnTo>
                  <a:lnTo>
                    <a:pt x="129354" y="17313"/>
                  </a:lnTo>
                  <a:lnTo>
                    <a:pt x="139740" y="23240"/>
                  </a:lnTo>
                  <a:lnTo>
                    <a:pt x="154399" y="42305"/>
                  </a:lnTo>
                  <a:lnTo>
                    <a:pt x="158575" y="63256"/>
                  </a:lnTo>
                  <a:lnTo>
                    <a:pt x="158050" y="73756"/>
                  </a:lnTo>
                  <a:lnTo>
                    <a:pt x="151229" y="91662"/>
                  </a:lnTo>
                  <a:lnTo>
                    <a:pt x="146134" y="99713"/>
                  </a:lnTo>
                  <a:lnTo>
                    <a:pt x="131114" y="111777"/>
                  </a:lnTo>
                  <a:lnTo>
                    <a:pt x="89685" y="130490"/>
                  </a:lnTo>
                  <a:lnTo>
                    <a:pt x="101961" y="129261"/>
                  </a:lnTo>
                  <a:lnTo>
                    <a:pt x="147544" y="141227"/>
                  </a:lnTo>
                  <a:lnTo>
                    <a:pt x="187629" y="162991"/>
                  </a:lnTo>
                  <a:lnTo>
                    <a:pt x="204149" y="176166"/>
                  </a:lnTo>
                  <a:lnTo>
                    <a:pt x="216170" y="196059"/>
                  </a:lnTo>
                  <a:lnTo>
                    <a:pt x="233420" y="241369"/>
                  </a:lnTo>
                  <a:lnTo>
                    <a:pt x="234639" y="262863"/>
                  </a:lnTo>
                  <a:lnTo>
                    <a:pt x="225890" y="305258"/>
                  </a:lnTo>
                  <a:lnTo>
                    <a:pt x="210688" y="342481"/>
                  </a:lnTo>
                  <a:lnTo>
                    <a:pt x="185777" y="371967"/>
                  </a:lnTo>
                  <a:lnTo>
                    <a:pt x="156169" y="389933"/>
                  </a:lnTo>
                  <a:lnTo>
                    <a:pt x="145918" y="390977"/>
                  </a:lnTo>
                  <a:lnTo>
                    <a:pt x="125169" y="385897"/>
                  </a:lnTo>
                  <a:lnTo>
                    <a:pt x="78981" y="360145"/>
                  </a:lnTo>
                  <a:lnTo>
                    <a:pt x="62245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01262" y="3260130"/>
              <a:ext cx="178552" cy="203746"/>
            </a:xfrm>
            <a:custGeom>
              <a:avLst/>
              <a:gdLst/>
              <a:ahLst/>
              <a:cxnLst/>
              <a:rect l="0" t="0" r="0" b="0"/>
              <a:pathLst>
                <a:path w="178552" h="203746">
                  <a:moveTo>
                    <a:pt x="10095" y="182688"/>
                  </a:moveTo>
                  <a:lnTo>
                    <a:pt x="1762" y="145210"/>
                  </a:lnTo>
                  <a:lnTo>
                    <a:pt x="0" y="93787"/>
                  </a:lnTo>
                  <a:lnTo>
                    <a:pt x="822" y="39739"/>
                  </a:lnTo>
                  <a:lnTo>
                    <a:pt x="5194" y="16210"/>
                  </a:lnTo>
                  <a:lnTo>
                    <a:pt x="11507" y="8532"/>
                  </a:lnTo>
                  <a:lnTo>
                    <a:pt x="31000" y="0"/>
                  </a:lnTo>
                  <a:lnTo>
                    <a:pt x="39239" y="1235"/>
                  </a:lnTo>
                  <a:lnTo>
                    <a:pt x="45902" y="5567"/>
                  </a:lnTo>
                  <a:lnTo>
                    <a:pt x="76162" y="47449"/>
                  </a:lnTo>
                  <a:lnTo>
                    <a:pt x="109385" y="109132"/>
                  </a:lnTo>
                  <a:lnTo>
                    <a:pt x="150565" y="171003"/>
                  </a:lnTo>
                  <a:lnTo>
                    <a:pt x="178551" y="2037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06114" y="3274362"/>
              <a:ext cx="94757" cy="210571"/>
            </a:xfrm>
            <a:custGeom>
              <a:avLst/>
              <a:gdLst/>
              <a:ahLst/>
              <a:cxnLst/>
              <a:rect l="0" t="0" r="0" b="0"/>
              <a:pathLst>
                <a:path w="94757" h="210571">
                  <a:moveTo>
                    <a:pt x="94756" y="0"/>
                  </a:moveTo>
                  <a:lnTo>
                    <a:pt x="60009" y="55045"/>
                  </a:lnTo>
                  <a:lnTo>
                    <a:pt x="39756" y="109572"/>
                  </a:lnTo>
                  <a:lnTo>
                    <a:pt x="20358" y="15919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485140" y="3078609"/>
            <a:ext cx="884394" cy="322096"/>
            <a:chOff x="4485140" y="3078609"/>
            <a:chExt cx="884394" cy="322096"/>
          </a:xfrm>
        </p:grpSpPr>
        <p:sp>
          <p:nvSpPr>
            <p:cNvPr id="36" name="Freeform 35"/>
            <p:cNvSpPr/>
            <p:nvPr/>
          </p:nvSpPr>
          <p:spPr>
            <a:xfrm>
              <a:off x="4485140" y="3305948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61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765873" y="3078609"/>
              <a:ext cx="245693" cy="314827"/>
            </a:xfrm>
            <a:custGeom>
              <a:avLst/>
              <a:gdLst/>
              <a:ahLst/>
              <a:cxnLst/>
              <a:rect l="0" t="0" r="0" b="0"/>
              <a:pathLst>
                <a:path w="245693" h="314827">
                  <a:moveTo>
                    <a:pt x="45650" y="27297"/>
                  </a:moveTo>
                  <a:lnTo>
                    <a:pt x="6108" y="82957"/>
                  </a:lnTo>
                  <a:lnTo>
                    <a:pt x="1741" y="92480"/>
                  </a:lnTo>
                  <a:lnTo>
                    <a:pt x="0" y="94149"/>
                  </a:lnTo>
                  <a:lnTo>
                    <a:pt x="1184" y="83525"/>
                  </a:lnTo>
                  <a:lnTo>
                    <a:pt x="14018" y="56826"/>
                  </a:lnTo>
                  <a:lnTo>
                    <a:pt x="62038" y="10186"/>
                  </a:lnTo>
                  <a:lnTo>
                    <a:pt x="82960" y="2145"/>
                  </a:lnTo>
                  <a:lnTo>
                    <a:pt x="95089" y="0"/>
                  </a:lnTo>
                  <a:lnTo>
                    <a:pt x="117926" y="3857"/>
                  </a:lnTo>
                  <a:lnTo>
                    <a:pt x="147394" y="19182"/>
                  </a:lnTo>
                  <a:lnTo>
                    <a:pt x="162230" y="33049"/>
                  </a:lnTo>
                  <a:lnTo>
                    <a:pt x="185206" y="80697"/>
                  </a:lnTo>
                  <a:lnTo>
                    <a:pt x="190726" y="122928"/>
                  </a:lnTo>
                  <a:lnTo>
                    <a:pt x="184184" y="181195"/>
                  </a:lnTo>
                  <a:lnTo>
                    <a:pt x="171627" y="234645"/>
                  </a:lnTo>
                  <a:lnTo>
                    <a:pt x="163641" y="256322"/>
                  </a:lnTo>
                  <a:lnTo>
                    <a:pt x="132750" y="296724"/>
                  </a:lnTo>
                  <a:lnTo>
                    <a:pt x="106552" y="312758"/>
                  </a:lnTo>
                  <a:lnTo>
                    <a:pt x="86756" y="314826"/>
                  </a:lnTo>
                  <a:lnTo>
                    <a:pt x="67429" y="310676"/>
                  </a:lnTo>
                  <a:lnTo>
                    <a:pt x="51040" y="301032"/>
                  </a:lnTo>
                  <a:lnTo>
                    <a:pt x="46904" y="292845"/>
                  </a:lnTo>
                  <a:lnTo>
                    <a:pt x="45427" y="271271"/>
                  </a:lnTo>
                  <a:lnTo>
                    <a:pt x="49011" y="261306"/>
                  </a:lnTo>
                  <a:lnTo>
                    <a:pt x="62352" y="243995"/>
                  </a:lnTo>
                  <a:lnTo>
                    <a:pt x="83099" y="234741"/>
                  </a:lnTo>
                  <a:lnTo>
                    <a:pt x="95182" y="232274"/>
                  </a:lnTo>
                  <a:lnTo>
                    <a:pt x="117967" y="235771"/>
                  </a:lnTo>
                  <a:lnTo>
                    <a:pt x="153645" y="244655"/>
                  </a:lnTo>
                  <a:lnTo>
                    <a:pt x="211906" y="255139"/>
                  </a:lnTo>
                  <a:lnTo>
                    <a:pt x="245692" y="2589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16891" y="3126963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14654" y="173494"/>
                  </a:lnTo>
                  <a:lnTo>
                    <a:pt x="20962" y="227250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40995" y="3158549"/>
              <a:ext cx="228539" cy="162168"/>
            </a:xfrm>
            <a:custGeom>
              <a:avLst/>
              <a:gdLst/>
              <a:ahLst/>
              <a:cxnLst/>
              <a:rect l="0" t="0" r="0" b="0"/>
              <a:pathLst>
                <a:path w="228539" h="162168">
                  <a:moveTo>
                    <a:pt x="228538" y="105285"/>
                  </a:moveTo>
                  <a:lnTo>
                    <a:pt x="185847" y="119857"/>
                  </a:lnTo>
                  <a:lnTo>
                    <a:pt x="123203" y="146829"/>
                  </a:lnTo>
                  <a:lnTo>
                    <a:pt x="81130" y="161325"/>
                  </a:lnTo>
                  <a:lnTo>
                    <a:pt x="60078" y="162167"/>
                  </a:lnTo>
                  <a:lnTo>
                    <a:pt x="40193" y="157472"/>
                  </a:lnTo>
                  <a:lnTo>
                    <a:pt x="23557" y="147586"/>
                  </a:lnTo>
                  <a:lnTo>
                    <a:pt x="11483" y="132274"/>
                  </a:lnTo>
                  <a:lnTo>
                    <a:pt x="3388" y="112601"/>
                  </a:lnTo>
                  <a:lnTo>
                    <a:pt x="0" y="75217"/>
                  </a:lnTo>
                  <a:lnTo>
                    <a:pt x="5624" y="26903"/>
                  </a:lnTo>
                  <a:lnTo>
                    <a:pt x="74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310791" y="457361"/>
            <a:ext cx="1687091" cy="595489"/>
            <a:chOff x="2310791" y="457361"/>
            <a:chExt cx="1687091" cy="595489"/>
          </a:xfrm>
        </p:grpSpPr>
        <p:sp>
          <p:nvSpPr>
            <p:cNvPr id="2" name="Freeform 1"/>
            <p:cNvSpPr/>
            <p:nvPr/>
          </p:nvSpPr>
          <p:spPr>
            <a:xfrm>
              <a:off x="2310791" y="457361"/>
              <a:ext cx="308208" cy="595489"/>
            </a:xfrm>
            <a:custGeom>
              <a:avLst/>
              <a:gdLst/>
              <a:ahLst/>
              <a:cxnLst/>
              <a:rect l="0" t="0" r="0" b="0"/>
              <a:pathLst>
                <a:path w="308208" h="595489">
                  <a:moveTo>
                    <a:pt x="289747" y="132234"/>
                  </a:moveTo>
                  <a:lnTo>
                    <a:pt x="286628" y="89543"/>
                  </a:lnTo>
                  <a:lnTo>
                    <a:pt x="269504" y="42303"/>
                  </a:lnTo>
                  <a:lnTo>
                    <a:pt x="250725" y="21685"/>
                  </a:lnTo>
                  <a:lnTo>
                    <a:pt x="239166" y="12911"/>
                  </a:lnTo>
                  <a:lnTo>
                    <a:pt x="210725" y="3163"/>
                  </a:lnTo>
                  <a:lnTo>
                    <a:pt x="180927" y="0"/>
                  </a:lnTo>
                  <a:lnTo>
                    <a:pt x="155985" y="2494"/>
                  </a:lnTo>
                  <a:lnTo>
                    <a:pt x="111377" y="22032"/>
                  </a:lnTo>
                  <a:lnTo>
                    <a:pt x="48816" y="63399"/>
                  </a:lnTo>
                  <a:lnTo>
                    <a:pt x="9611" y="111818"/>
                  </a:lnTo>
                  <a:lnTo>
                    <a:pt x="1466" y="138758"/>
                  </a:lnTo>
                  <a:lnTo>
                    <a:pt x="0" y="186810"/>
                  </a:lnTo>
                  <a:lnTo>
                    <a:pt x="9985" y="244270"/>
                  </a:lnTo>
                  <a:lnTo>
                    <a:pt x="31628" y="288246"/>
                  </a:lnTo>
                  <a:lnTo>
                    <a:pt x="44786" y="305298"/>
                  </a:lnTo>
                  <a:lnTo>
                    <a:pt x="64672" y="314437"/>
                  </a:lnTo>
                  <a:lnTo>
                    <a:pt x="120768" y="326850"/>
                  </a:lnTo>
                  <a:lnTo>
                    <a:pt x="173865" y="317061"/>
                  </a:lnTo>
                  <a:lnTo>
                    <a:pt x="222100" y="301628"/>
                  </a:lnTo>
                  <a:lnTo>
                    <a:pt x="264129" y="262903"/>
                  </a:lnTo>
                  <a:lnTo>
                    <a:pt x="284644" y="225766"/>
                  </a:lnTo>
                  <a:lnTo>
                    <a:pt x="303575" y="174187"/>
                  </a:lnTo>
                  <a:lnTo>
                    <a:pt x="305985" y="171901"/>
                  </a:lnTo>
                  <a:lnTo>
                    <a:pt x="307592" y="175057"/>
                  </a:lnTo>
                  <a:lnTo>
                    <a:pt x="308207" y="191041"/>
                  </a:lnTo>
                  <a:lnTo>
                    <a:pt x="301551" y="252831"/>
                  </a:lnTo>
                  <a:lnTo>
                    <a:pt x="300528" y="315197"/>
                  </a:lnTo>
                  <a:lnTo>
                    <a:pt x="300326" y="376909"/>
                  </a:lnTo>
                  <a:lnTo>
                    <a:pt x="300291" y="427779"/>
                  </a:lnTo>
                  <a:lnTo>
                    <a:pt x="300280" y="476776"/>
                  </a:lnTo>
                  <a:lnTo>
                    <a:pt x="294687" y="535254"/>
                  </a:lnTo>
                  <a:lnTo>
                    <a:pt x="289747" y="595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50686" y="477625"/>
              <a:ext cx="194421" cy="535929"/>
            </a:xfrm>
            <a:custGeom>
              <a:avLst/>
              <a:gdLst/>
              <a:ahLst/>
              <a:cxnLst/>
              <a:rect l="0" t="0" r="0" b="0"/>
              <a:pathLst>
                <a:path w="194421" h="535929">
                  <a:moveTo>
                    <a:pt x="186806" y="101442"/>
                  </a:moveTo>
                  <a:lnTo>
                    <a:pt x="144144" y="155556"/>
                  </a:lnTo>
                  <a:lnTo>
                    <a:pt x="108355" y="215326"/>
                  </a:lnTo>
                  <a:lnTo>
                    <a:pt x="71016" y="278555"/>
                  </a:lnTo>
                  <a:lnTo>
                    <a:pt x="45737" y="330576"/>
                  </a:lnTo>
                  <a:lnTo>
                    <a:pt x="21334" y="385912"/>
                  </a:lnTo>
                  <a:lnTo>
                    <a:pt x="10491" y="441903"/>
                  </a:lnTo>
                  <a:lnTo>
                    <a:pt x="8612" y="483989"/>
                  </a:lnTo>
                  <a:lnTo>
                    <a:pt x="14412" y="505820"/>
                  </a:lnTo>
                  <a:lnTo>
                    <a:pt x="19234" y="514916"/>
                  </a:lnTo>
                  <a:lnTo>
                    <a:pt x="33951" y="528144"/>
                  </a:lnTo>
                  <a:lnTo>
                    <a:pt x="42788" y="533309"/>
                  </a:lnTo>
                  <a:lnTo>
                    <a:pt x="61967" y="535928"/>
                  </a:lnTo>
                  <a:lnTo>
                    <a:pt x="82189" y="532023"/>
                  </a:lnTo>
                  <a:lnTo>
                    <a:pt x="112135" y="516670"/>
                  </a:lnTo>
                  <a:lnTo>
                    <a:pt x="128662" y="503967"/>
                  </a:lnTo>
                  <a:lnTo>
                    <a:pt x="140687" y="484283"/>
                  </a:lnTo>
                  <a:lnTo>
                    <a:pt x="167778" y="425988"/>
                  </a:lnTo>
                  <a:lnTo>
                    <a:pt x="172589" y="381917"/>
                  </a:lnTo>
                  <a:lnTo>
                    <a:pt x="169569" y="357119"/>
                  </a:lnTo>
                  <a:lnTo>
                    <a:pt x="161208" y="337519"/>
                  </a:lnTo>
                  <a:lnTo>
                    <a:pt x="116350" y="284196"/>
                  </a:lnTo>
                  <a:lnTo>
                    <a:pt x="57915" y="244371"/>
                  </a:lnTo>
                  <a:lnTo>
                    <a:pt x="21986" y="204521"/>
                  </a:lnTo>
                  <a:lnTo>
                    <a:pt x="6429" y="168899"/>
                  </a:lnTo>
                  <a:lnTo>
                    <a:pt x="0" y="123119"/>
                  </a:lnTo>
                  <a:lnTo>
                    <a:pt x="3684" y="78099"/>
                  </a:lnTo>
                  <a:lnTo>
                    <a:pt x="12222" y="55582"/>
                  </a:lnTo>
                  <a:lnTo>
                    <a:pt x="17774" y="46302"/>
                  </a:lnTo>
                  <a:lnTo>
                    <a:pt x="33302" y="32872"/>
                  </a:lnTo>
                  <a:lnTo>
                    <a:pt x="83273" y="4805"/>
                  </a:lnTo>
                  <a:lnTo>
                    <a:pt x="108426" y="0"/>
                  </a:lnTo>
                  <a:lnTo>
                    <a:pt x="132083" y="4104"/>
                  </a:lnTo>
                  <a:lnTo>
                    <a:pt x="162013" y="19569"/>
                  </a:lnTo>
                  <a:lnTo>
                    <a:pt x="176957" y="33468"/>
                  </a:lnTo>
                  <a:lnTo>
                    <a:pt x="187498" y="51344"/>
                  </a:lnTo>
                  <a:lnTo>
                    <a:pt x="194420" y="92317"/>
                  </a:lnTo>
                  <a:lnTo>
                    <a:pt x="189800" y="118443"/>
                  </a:lnTo>
                  <a:lnTo>
                    <a:pt x="179948" y="139414"/>
                  </a:lnTo>
                  <a:lnTo>
                    <a:pt x="155220" y="1646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80971" y="758051"/>
              <a:ext cx="55989" cy="43132"/>
            </a:xfrm>
            <a:custGeom>
              <a:avLst/>
              <a:gdLst/>
              <a:ahLst/>
              <a:cxnLst/>
              <a:rect l="0" t="0" r="0" b="0"/>
              <a:pathLst>
                <a:path w="55989" h="43132">
                  <a:moveTo>
                    <a:pt x="40790" y="0"/>
                  </a:moveTo>
                  <a:lnTo>
                    <a:pt x="16744" y="9576"/>
                  </a:lnTo>
                  <a:lnTo>
                    <a:pt x="2417" y="20244"/>
                  </a:lnTo>
                  <a:lnTo>
                    <a:pt x="0" y="26364"/>
                  </a:lnTo>
                  <a:lnTo>
                    <a:pt x="729" y="32784"/>
                  </a:lnTo>
                  <a:lnTo>
                    <a:pt x="3554" y="39404"/>
                  </a:lnTo>
                  <a:lnTo>
                    <a:pt x="8947" y="42647"/>
                  </a:lnTo>
                  <a:lnTo>
                    <a:pt x="24298" y="43131"/>
                  </a:lnTo>
                  <a:lnTo>
                    <a:pt x="39700" y="36327"/>
                  </a:lnTo>
                  <a:lnTo>
                    <a:pt x="47082" y="31237"/>
                  </a:lnTo>
                  <a:lnTo>
                    <a:pt x="49664" y="25504"/>
                  </a:lnTo>
                  <a:lnTo>
                    <a:pt x="49046" y="19343"/>
                  </a:lnTo>
                  <a:lnTo>
                    <a:pt x="46294" y="12895"/>
                  </a:lnTo>
                  <a:lnTo>
                    <a:pt x="40950" y="9767"/>
                  </a:lnTo>
                  <a:lnTo>
                    <a:pt x="25654" y="9410"/>
                  </a:lnTo>
                  <a:lnTo>
                    <a:pt x="21341" y="13293"/>
                  </a:lnTo>
                  <a:lnTo>
                    <a:pt x="19635" y="19390"/>
                  </a:lnTo>
                  <a:lnTo>
                    <a:pt x="19668" y="26965"/>
                  </a:lnTo>
                  <a:lnTo>
                    <a:pt x="24369" y="32015"/>
                  </a:lnTo>
                  <a:lnTo>
                    <a:pt x="42071" y="37626"/>
                  </a:lnTo>
                  <a:lnTo>
                    <a:pt x="48663" y="34443"/>
                  </a:lnTo>
                  <a:lnTo>
                    <a:pt x="53058" y="27641"/>
                  </a:lnTo>
                  <a:lnTo>
                    <a:pt x="55988" y="18428"/>
                  </a:lnTo>
                  <a:lnTo>
                    <a:pt x="55601" y="13455"/>
                  </a:lnTo>
                  <a:lnTo>
                    <a:pt x="53004" y="11310"/>
                  </a:lnTo>
                  <a:lnTo>
                    <a:pt x="4079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95502" y="538886"/>
              <a:ext cx="302380" cy="450793"/>
            </a:xfrm>
            <a:custGeom>
              <a:avLst/>
              <a:gdLst/>
              <a:ahLst/>
              <a:cxnLst/>
              <a:rect l="0" t="0" r="0" b="0"/>
              <a:pathLst>
                <a:path w="302380" h="450793">
                  <a:moveTo>
                    <a:pt x="0" y="29652"/>
                  </a:moveTo>
                  <a:lnTo>
                    <a:pt x="16768" y="24063"/>
                  </a:lnTo>
                  <a:lnTo>
                    <a:pt x="34359" y="24439"/>
                  </a:lnTo>
                  <a:lnTo>
                    <a:pt x="85426" y="28623"/>
                  </a:lnTo>
                  <a:lnTo>
                    <a:pt x="143433" y="22213"/>
                  </a:lnTo>
                  <a:lnTo>
                    <a:pt x="199951" y="16615"/>
                  </a:lnTo>
                  <a:lnTo>
                    <a:pt x="262984" y="2416"/>
                  </a:lnTo>
                  <a:lnTo>
                    <a:pt x="289238" y="0"/>
                  </a:lnTo>
                  <a:lnTo>
                    <a:pt x="296940" y="4035"/>
                  </a:lnTo>
                  <a:lnTo>
                    <a:pt x="300906" y="11404"/>
                  </a:lnTo>
                  <a:lnTo>
                    <a:pt x="302379" y="20996"/>
                  </a:lnTo>
                  <a:lnTo>
                    <a:pt x="289104" y="78419"/>
                  </a:lnTo>
                  <a:lnTo>
                    <a:pt x="270883" y="136728"/>
                  </a:lnTo>
                  <a:lnTo>
                    <a:pt x="242829" y="198266"/>
                  </a:lnTo>
                  <a:lnTo>
                    <a:pt x="222661" y="251432"/>
                  </a:lnTo>
                  <a:lnTo>
                    <a:pt x="197590" y="309506"/>
                  </a:lnTo>
                  <a:lnTo>
                    <a:pt x="186084" y="329507"/>
                  </a:lnTo>
                  <a:lnTo>
                    <a:pt x="169165" y="386887"/>
                  </a:lnTo>
                  <a:lnTo>
                    <a:pt x="158138" y="423279"/>
                  </a:lnTo>
                  <a:lnTo>
                    <a:pt x="147399" y="4507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768787" y="1347647"/>
            <a:ext cx="2589212" cy="652768"/>
            <a:chOff x="1768787" y="1347647"/>
            <a:chExt cx="2589212" cy="652768"/>
          </a:xfrm>
        </p:grpSpPr>
        <p:sp>
          <p:nvSpPr>
            <p:cNvPr id="7" name="Freeform 6"/>
            <p:cNvSpPr/>
            <p:nvPr/>
          </p:nvSpPr>
          <p:spPr>
            <a:xfrm>
              <a:off x="1768787" y="1531469"/>
              <a:ext cx="302813" cy="426832"/>
            </a:xfrm>
            <a:custGeom>
              <a:avLst/>
              <a:gdLst/>
              <a:ahLst/>
              <a:cxnLst/>
              <a:rect l="0" t="0" r="0" b="0"/>
              <a:pathLst>
                <a:path w="302813" h="426832">
                  <a:moveTo>
                    <a:pt x="0" y="26748"/>
                  </a:moveTo>
                  <a:lnTo>
                    <a:pt x="58617" y="26748"/>
                  </a:lnTo>
                  <a:lnTo>
                    <a:pt x="113961" y="18343"/>
                  </a:lnTo>
                  <a:lnTo>
                    <a:pt x="162968" y="9960"/>
                  </a:lnTo>
                  <a:lnTo>
                    <a:pt x="214533" y="5786"/>
                  </a:lnTo>
                  <a:lnTo>
                    <a:pt x="264517" y="0"/>
                  </a:lnTo>
                  <a:lnTo>
                    <a:pt x="290698" y="2382"/>
                  </a:lnTo>
                  <a:lnTo>
                    <a:pt x="297914" y="6995"/>
                  </a:lnTo>
                  <a:lnTo>
                    <a:pt x="301555" y="13579"/>
                  </a:lnTo>
                  <a:lnTo>
                    <a:pt x="302812" y="21478"/>
                  </a:lnTo>
                  <a:lnTo>
                    <a:pt x="297970" y="39614"/>
                  </a:lnTo>
                  <a:lnTo>
                    <a:pt x="263197" y="97463"/>
                  </a:lnTo>
                  <a:lnTo>
                    <a:pt x="240420" y="148211"/>
                  </a:lnTo>
                  <a:lnTo>
                    <a:pt x="213737" y="208278"/>
                  </a:lnTo>
                  <a:lnTo>
                    <a:pt x="187273" y="270972"/>
                  </a:lnTo>
                  <a:lnTo>
                    <a:pt x="160995" y="325464"/>
                  </a:lnTo>
                  <a:lnTo>
                    <a:pt x="129403" y="383847"/>
                  </a:lnTo>
                  <a:lnTo>
                    <a:pt x="115814" y="4268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11714" y="1410818"/>
              <a:ext cx="151955" cy="589597"/>
            </a:xfrm>
            <a:custGeom>
              <a:avLst/>
              <a:gdLst/>
              <a:ahLst/>
              <a:cxnLst/>
              <a:rect l="0" t="0" r="0" b="0"/>
              <a:pathLst>
                <a:path w="151955" h="589597">
                  <a:moveTo>
                    <a:pt x="151954" y="0"/>
                  </a:moveTo>
                  <a:lnTo>
                    <a:pt x="107991" y="34898"/>
                  </a:lnTo>
                  <a:lnTo>
                    <a:pt x="68407" y="89878"/>
                  </a:lnTo>
                  <a:lnTo>
                    <a:pt x="39785" y="133047"/>
                  </a:lnTo>
                  <a:lnTo>
                    <a:pt x="20006" y="187805"/>
                  </a:lnTo>
                  <a:lnTo>
                    <a:pt x="8483" y="236710"/>
                  </a:lnTo>
                  <a:lnTo>
                    <a:pt x="0" y="289415"/>
                  </a:lnTo>
                  <a:lnTo>
                    <a:pt x="2685" y="347795"/>
                  </a:lnTo>
                  <a:lnTo>
                    <a:pt x="5171" y="400318"/>
                  </a:lnTo>
                  <a:lnTo>
                    <a:pt x="19018" y="453812"/>
                  </a:lnTo>
                  <a:lnTo>
                    <a:pt x="50697" y="513483"/>
                  </a:lnTo>
                  <a:lnTo>
                    <a:pt x="81476" y="546312"/>
                  </a:lnTo>
                  <a:lnTo>
                    <a:pt x="141425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00538" y="1526632"/>
              <a:ext cx="1" cy="326384"/>
            </a:xfrm>
            <a:custGeom>
              <a:avLst/>
              <a:gdLst/>
              <a:ahLst/>
              <a:cxnLst/>
              <a:rect l="0" t="0" r="0" b="0"/>
              <a:pathLst>
                <a:path w="1" h="326384">
                  <a:moveTo>
                    <a:pt x="0" y="0"/>
                  </a:moveTo>
                  <a:lnTo>
                    <a:pt x="0" y="60383"/>
                  </a:lnTo>
                  <a:lnTo>
                    <a:pt x="0" y="114987"/>
                  </a:lnTo>
                  <a:lnTo>
                    <a:pt x="0" y="165091"/>
                  </a:lnTo>
                  <a:lnTo>
                    <a:pt x="0" y="212692"/>
                  </a:lnTo>
                  <a:lnTo>
                    <a:pt x="0" y="27559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29448" y="1526632"/>
              <a:ext cx="242727" cy="323484"/>
            </a:xfrm>
            <a:custGeom>
              <a:avLst/>
              <a:gdLst/>
              <a:ahLst/>
              <a:cxnLst/>
              <a:rect l="0" t="0" r="0" b="0"/>
              <a:pathLst>
                <a:path w="242727" h="323484">
                  <a:moveTo>
                    <a:pt x="113246" y="31585"/>
                  </a:moveTo>
                  <a:lnTo>
                    <a:pt x="89199" y="41161"/>
                  </a:lnTo>
                  <a:lnTo>
                    <a:pt x="67776" y="59119"/>
                  </a:lnTo>
                  <a:lnTo>
                    <a:pt x="47781" y="86147"/>
                  </a:lnTo>
                  <a:lnTo>
                    <a:pt x="15178" y="140331"/>
                  </a:lnTo>
                  <a:lnTo>
                    <a:pt x="6099" y="159466"/>
                  </a:lnTo>
                  <a:lnTo>
                    <a:pt x="0" y="201147"/>
                  </a:lnTo>
                  <a:lnTo>
                    <a:pt x="6345" y="250822"/>
                  </a:lnTo>
                  <a:lnTo>
                    <a:pt x="16711" y="282548"/>
                  </a:lnTo>
                  <a:lnTo>
                    <a:pt x="27837" y="299492"/>
                  </a:lnTo>
                  <a:lnTo>
                    <a:pt x="43701" y="311702"/>
                  </a:lnTo>
                  <a:lnTo>
                    <a:pt x="52845" y="316595"/>
                  </a:lnTo>
                  <a:lnTo>
                    <a:pt x="93660" y="323483"/>
                  </a:lnTo>
                  <a:lnTo>
                    <a:pt x="131619" y="319935"/>
                  </a:lnTo>
                  <a:lnTo>
                    <a:pt x="165093" y="305885"/>
                  </a:lnTo>
                  <a:lnTo>
                    <a:pt x="197238" y="281315"/>
                  </a:lnTo>
                  <a:lnTo>
                    <a:pt x="217811" y="251808"/>
                  </a:lnTo>
                  <a:lnTo>
                    <a:pt x="242726" y="189436"/>
                  </a:lnTo>
                  <a:lnTo>
                    <a:pt x="242338" y="152315"/>
                  </a:lnTo>
                  <a:lnTo>
                    <a:pt x="231726" y="91785"/>
                  </a:lnTo>
                  <a:lnTo>
                    <a:pt x="225175" y="66529"/>
                  </a:lnTo>
                  <a:lnTo>
                    <a:pt x="212125" y="46726"/>
                  </a:lnTo>
                  <a:lnTo>
                    <a:pt x="194627" y="31295"/>
                  </a:lnTo>
                  <a:lnTo>
                    <a:pt x="1343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07110" y="1516103"/>
              <a:ext cx="296384" cy="312731"/>
            </a:xfrm>
            <a:custGeom>
              <a:avLst/>
              <a:gdLst/>
              <a:ahLst/>
              <a:cxnLst/>
              <a:rect l="0" t="0" r="0" b="0"/>
              <a:pathLst>
                <a:path w="296384" h="312731">
                  <a:moveTo>
                    <a:pt x="135667" y="10529"/>
                  </a:moveTo>
                  <a:lnTo>
                    <a:pt x="91704" y="30772"/>
                  </a:lnTo>
                  <a:lnTo>
                    <a:pt x="59479" y="57855"/>
                  </a:lnTo>
                  <a:lnTo>
                    <a:pt x="17603" y="111375"/>
                  </a:lnTo>
                  <a:lnTo>
                    <a:pt x="4889" y="153623"/>
                  </a:lnTo>
                  <a:lnTo>
                    <a:pt x="0" y="210413"/>
                  </a:lnTo>
                  <a:lnTo>
                    <a:pt x="1671" y="237407"/>
                  </a:lnTo>
                  <a:lnTo>
                    <a:pt x="15766" y="271164"/>
                  </a:lnTo>
                  <a:lnTo>
                    <a:pt x="28175" y="288583"/>
                  </a:lnTo>
                  <a:lnTo>
                    <a:pt x="44609" y="301005"/>
                  </a:lnTo>
                  <a:lnTo>
                    <a:pt x="65951" y="309255"/>
                  </a:lnTo>
                  <a:lnTo>
                    <a:pt x="108511" y="312730"/>
                  </a:lnTo>
                  <a:lnTo>
                    <a:pt x="158639" y="304016"/>
                  </a:lnTo>
                  <a:lnTo>
                    <a:pt x="185651" y="295386"/>
                  </a:lnTo>
                  <a:lnTo>
                    <a:pt x="213254" y="279851"/>
                  </a:lnTo>
                  <a:lnTo>
                    <a:pt x="243923" y="245786"/>
                  </a:lnTo>
                  <a:lnTo>
                    <a:pt x="279413" y="189991"/>
                  </a:lnTo>
                  <a:lnTo>
                    <a:pt x="296383" y="141904"/>
                  </a:lnTo>
                  <a:lnTo>
                    <a:pt x="296240" y="95598"/>
                  </a:lnTo>
                  <a:lnTo>
                    <a:pt x="285411" y="68225"/>
                  </a:lnTo>
                  <a:lnTo>
                    <a:pt x="255453" y="27645"/>
                  </a:lnTo>
                  <a:lnTo>
                    <a:pt x="2198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32331" y="1642445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8336" y="8333"/>
                  </a:lnTo>
                  <a:lnTo>
                    <a:pt x="17941" y="102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912947" y="1466744"/>
              <a:ext cx="319509" cy="383482"/>
            </a:xfrm>
            <a:custGeom>
              <a:avLst/>
              <a:gdLst/>
              <a:ahLst/>
              <a:cxnLst/>
              <a:rect l="0" t="0" r="0" b="0"/>
              <a:pathLst>
                <a:path w="319509" h="383482">
                  <a:moveTo>
                    <a:pt x="56296" y="7245"/>
                  </a:moveTo>
                  <a:lnTo>
                    <a:pt x="40655" y="25226"/>
                  </a:lnTo>
                  <a:lnTo>
                    <a:pt x="15863" y="76987"/>
                  </a:lnTo>
                  <a:lnTo>
                    <a:pt x="0" y="115258"/>
                  </a:lnTo>
                  <a:lnTo>
                    <a:pt x="48" y="114349"/>
                  </a:lnTo>
                  <a:lnTo>
                    <a:pt x="17909" y="68727"/>
                  </a:lnTo>
                  <a:lnTo>
                    <a:pt x="42994" y="27969"/>
                  </a:lnTo>
                  <a:lnTo>
                    <a:pt x="59743" y="13336"/>
                  </a:lnTo>
                  <a:lnTo>
                    <a:pt x="80055" y="4103"/>
                  </a:lnTo>
                  <a:lnTo>
                    <a:pt x="104680" y="0"/>
                  </a:lnTo>
                  <a:lnTo>
                    <a:pt x="128103" y="7535"/>
                  </a:lnTo>
                  <a:lnTo>
                    <a:pt x="149042" y="22582"/>
                  </a:lnTo>
                  <a:lnTo>
                    <a:pt x="188930" y="71049"/>
                  </a:lnTo>
                  <a:lnTo>
                    <a:pt x="204910" y="107778"/>
                  </a:lnTo>
                  <a:lnTo>
                    <a:pt x="212384" y="163281"/>
                  </a:lnTo>
                  <a:lnTo>
                    <a:pt x="210741" y="223117"/>
                  </a:lnTo>
                  <a:lnTo>
                    <a:pt x="196218" y="281468"/>
                  </a:lnTo>
                  <a:lnTo>
                    <a:pt x="184842" y="318434"/>
                  </a:lnTo>
                  <a:lnTo>
                    <a:pt x="153928" y="360628"/>
                  </a:lnTo>
                  <a:lnTo>
                    <a:pt x="127728" y="376853"/>
                  </a:lnTo>
                  <a:lnTo>
                    <a:pt x="92149" y="383481"/>
                  </a:lnTo>
                  <a:lnTo>
                    <a:pt x="71841" y="378792"/>
                  </a:lnTo>
                  <a:lnTo>
                    <a:pt x="63150" y="374266"/>
                  </a:lnTo>
                  <a:lnTo>
                    <a:pt x="57356" y="366569"/>
                  </a:lnTo>
                  <a:lnTo>
                    <a:pt x="50918" y="345539"/>
                  </a:lnTo>
                  <a:lnTo>
                    <a:pt x="52883" y="312981"/>
                  </a:lnTo>
                  <a:lnTo>
                    <a:pt x="60874" y="281108"/>
                  </a:lnTo>
                  <a:lnTo>
                    <a:pt x="66367" y="272878"/>
                  </a:lnTo>
                  <a:lnTo>
                    <a:pt x="81829" y="260615"/>
                  </a:lnTo>
                  <a:lnTo>
                    <a:pt x="115854" y="252723"/>
                  </a:lnTo>
                  <a:lnTo>
                    <a:pt x="177873" y="261291"/>
                  </a:lnTo>
                  <a:lnTo>
                    <a:pt x="232260" y="274236"/>
                  </a:lnTo>
                  <a:lnTo>
                    <a:pt x="287525" y="296764"/>
                  </a:lnTo>
                  <a:lnTo>
                    <a:pt x="319508" y="3020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90342" y="1347647"/>
              <a:ext cx="167657" cy="589597"/>
            </a:xfrm>
            <a:custGeom>
              <a:avLst/>
              <a:gdLst/>
              <a:ahLst/>
              <a:cxnLst/>
              <a:rect l="0" t="0" r="0" b="0"/>
              <a:pathLst>
                <a:path w="167657" h="589597">
                  <a:moveTo>
                    <a:pt x="0" y="0"/>
                  </a:moveTo>
                  <a:lnTo>
                    <a:pt x="5589" y="16768"/>
                  </a:lnTo>
                  <a:lnTo>
                    <a:pt x="54057" y="79837"/>
                  </a:lnTo>
                  <a:lnTo>
                    <a:pt x="94018" y="131079"/>
                  </a:lnTo>
                  <a:lnTo>
                    <a:pt x="122686" y="189019"/>
                  </a:lnTo>
                  <a:lnTo>
                    <a:pt x="149709" y="248384"/>
                  </a:lnTo>
                  <a:lnTo>
                    <a:pt x="164406" y="308290"/>
                  </a:lnTo>
                  <a:lnTo>
                    <a:pt x="167656" y="370513"/>
                  </a:lnTo>
                  <a:lnTo>
                    <a:pt x="162629" y="413678"/>
                  </a:lnTo>
                  <a:lnTo>
                    <a:pt x="135641" y="475919"/>
                  </a:lnTo>
                  <a:lnTo>
                    <a:pt x="108551" y="519178"/>
                  </a:lnTo>
                  <a:lnTo>
                    <a:pt x="58872" y="575802"/>
                  </a:lnTo>
                  <a:lnTo>
                    <a:pt x="52642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140652" y="1426302"/>
            <a:ext cx="565794" cy="283560"/>
            <a:chOff x="5140652" y="1426302"/>
            <a:chExt cx="565794" cy="283560"/>
          </a:xfrm>
        </p:grpSpPr>
        <p:sp>
          <p:nvSpPr>
            <p:cNvPr id="16" name="Freeform 15"/>
            <p:cNvSpPr/>
            <p:nvPr/>
          </p:nvSpPr>
          <p:spPr>
            <a:xfrm>
              <a:off x="5140652" y="1468400"/>
              <a:ext cx="256487" cy="241462"/>
            </a:xfrm>
            <a:custGeom>
              <a:avLst/>
              <a:gdLst/>
              <a:ahLst/>
              <a:cxnLst/>
              <a:rect l="0" t="0" r="0" b="0"/>
              <a:pathLst>
                <a:path w="256487" h="241462">
                  <a:moveTo>
                    <a:pt x="144654" y="5589"/>
                  </a:moveTo>
                  <a:lnTo>
                    <a:pt x="127886" y="0"/>
                  </a:lnTo>
                  <a:lnTo>
                    <a:pt x="110295" y="375"/>
                  </a:lnTo>
                  <a:lnTo>
                    <a:pt x="90778" y="5612"/>
                  </a:lnTo>
                  <a:lnTo>
                    <a:pt x="52773" y="28037"/>
                  </a:lnTo>
                  <a:lnTo>
                    <a:pt x="22389" y="54997"/>
                  </a:lnTo>
                  <a:lnTo>
                    <a:pt x="6521" y="87039"/>
                  </a:lnTo>
                  <a:lnTo>
                    <a:pt x="0" y="126169"/>
                  </a:lnTo>
                  <a:lnTo>
                    <a:pt x="3657" y="161809"/>
                  </a:lnTo>
                  <a:lnTo>
                    <a:pt x="30145" y="215934"/>
                  </a:lnTo>
                  <a:lnTo>
                    <a:pt x="36729" y="226538"/>
                  </a:lnTo>
                  <a:lnTo>
                    <a:pt x="45798" y="233607"/>
                  </a:lnTo>
                  <a:lnTo>
                    <a:pt x="68352" y="241461"/>
                  </a:lnTo>
                  <a:lnTo>
                    <a:pt x="107358" y="240294"/>
                  </a:lnTo>
                  <a:lnTo>
                    <a:pt x="164958" y="226169"/>
                  </a:lnTo>
                  <a:lnTo>
                    <a:pt x="185263" y="218268"/>
                  </a:lnTo>
                  <a:lnTo>
                    <a:pt x="224711" y="187437"/>
                  </a:lnTo>
                  <a:lnTo>
                    <a:pt x="246233" y="161245"/>
                  </a:lnTo>
                  <a:lnTo>
                    <a:pt x="254141" y="138331"/>
                  </a:lnTo>
                  <a:lnTo>
                    <a:pt x="256486" y="113718"/>
                  </a:lnTo>
                  <a:lnTo>
                    <a:pt x="253628" y="91081"/>
                  </a:lnTo>
                  <a:lnTo>
                    <a:pt x="245339" y="72442"/>
                  </a:lnTo>
                  <a:lnTo>
                    <a:pt x="215364" y="35822"/>
                  </a:lnTo>
                  <a:lnTo>
                    <a:pt x="185882" y="1636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87780" y="1426302"/>
              <a:ext cx="218666" cy="268787"/>
            </a:xfrm>
            <a:custGeom>
              <a:avLst/>
              <a:gdLst/>
              <a:ahLst/>
              <a:cxnLst/>
              <a:rect l="0" t="0" r="0" b="0"/>
              <a:pathLst>
                <a:path w="218666" h="268787">
                  <a:moveTo>
                    <a:pt x="29153" y="58216"/>
                  </a:moveTo>
                  <a:lnTo>
                    <a:pt x="14498" y="107768"/>
                  </a:lnTo>
                  <a:lnTo>
                    <a:pt x="16596" y="160767"/>
                  </a:lnTo>
                  <a:lnTo>
                    <a:pt x="18223" y="216296"/>
                  </a:lnTo>
                  <a:lnTo>
                    <a:pt x="18446" y="234928"/>
                  </a:lnTo>
                  <a:lnTo>
                    <a:pt x="15469" y="208762"/>
                  </a:lnTo>
                  <a:lnTo>
                    <a:pt x="3963" y="158533"/>
                  </a:lnTo>
                  <a:lnTo>
                    <a:pt x="0" y="103551"/>
                  </a:lnTo>
                  <a:lnTo>
                    <a:pt x="9269" y="50750"/>
                  </a:lnTo>
                  <a:lnTo>
                    <a:pt x="16806" y="29161"/>
                  </a:lnTo>
                  <a:lnTo>
                    <a:pt x="27955" y="11767"/>
                  </a:lnTo>
                  <a:lnTo>
                    <a:pt x="36543" y="6193"/>
                  </a:lnTo>
                  <a:lnTo>
                    <a:pt x="58563" y="0"/>
                  </a:lnTo>
                  <a:lnTo>
                    <a:pt x="80828" y="3486"/>
                  </a:lnTo>
                  <a:lnTo>
                    <a:pt x="91679" y="7691"/>
                  </a:lnTo>
                  <a:lnTo>
                    <a:pt x="106855" y="21722"/>
                  </a:lnTo>
                  <a:lnTo>
                    <a:pt x="112539" y="30377"/>
                  </a:lnTo>
                  <a:lnTo>
                    <a:pt x="115736" y="49352"/>
                  </a:lnTo>
                  <a:lnTo>
                    <a:pt x="108257" y="90130"/>
                  </a:lnTo>
                  <a:lnTo>
                    <a:pt x="95895" y="107885"/>
                  </a:lnTo>
                  <a:lnTo>
                    <a:pt x="87685" y="115895"/>
                  </a:lnTo>
                  <a:lnTo>
                    <a:pt x="85722" y="123575"/>
                  </a:lnTo>
                  <a:lnTo>
                    <a:pt x="87923" y="131034"/>
                  </a:lnTo>
                  <a:lnTo>
                    <a:pt x="122221" y="190062"/>
                  </a:lnTo>
                  <a:lnTo>
                    <a:pt x="184956" y="247670"/>
                  </a:lnTo>
                  <a:lnTo>
                    <a:pt x="204388" y="262529"/>
                  </a:lnTo>
                  <a:lnTo>
                    <a:pt x="218665" y="2687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538197" y="1084435"/>
            <a:ext cx="2269435" cy="621182"/>
            <a:chOff x="6538197" y="1084435"/>
            <a:chExt cx="2269435" cy="621182"/>
          </a:xfrm>
        </p:grpSpPr>
        <p:sp>
          <p:nvSpPr>
            <p:cNvPr id="19" name="Freeform 18"/>
            <p:cNvSpPr/>
            <p:nvPr/>
          </p:nvSpPr>
          <p:spPr>
            <a:xfrm>
              <a:off x="6538197" y="1273948"/>
              <a:ext cx="301910" cy="410612"/>
            </a:xfrm>
            <a:custGeom>
              <a:avLst/>
              <a:gdLst/>
              <a:ahLst/>
              <a:cxnLst/>
              <a:rect l="0" t="0" r="0" b="0"/>
              <a:pathLst>
                <a:path w="301910" h="410612">
                  <a:moveTo>
                    <a:pt x="0" y="0"/>
                  </a:moveTo>
                  <a:lnTo>
                    <a:pt x="54144" y="0"/>
                  </a:lnTo>
                  <a:lnTo>
                    <a:pt x="109091" y="5589"/>
                  </a:lnTo>
                  <a:lnTo>
                    <a:pt x="172240" y="9553"/>
                  </a:lnTo>
                  <a:lnTo>
                    <a:pt x="230988" y="13455"/>
                  </a:lnTo>
                  <a:lnTo>
                    <a:pt x="287653" y="19555"/>
                  </a:lnTo>
                  <a:lnTo>
                    <a:pt x="295883" y="23565"/>
                  </a:lnTo>
                  <a:lnTo>
                    <a:pt x="300201" y="29748"/>
                  </a:lnTo>
                  <a:lnTo>
                    <a:pt x="301909" y="37379"/>
                  </a:lnTo>
                  <a:lnTo>
                    <a:pt x="297568" y="58337"/>
                  </a:lnTo>
                  <a:lnTo>
                    <a:pt x="275718" y="104330"/>
                  </a:lnTo>
                  <a:lnTo>
                    <a:pt x="241954" y="155707"/>
                  </a:lnTo>
                  <a:lnTo>
                    <a:pt x="214039" y="213641"/>
                  </a:lnTo>
                  <a:lnTo>
                    <a:pt x="182099" y="267545"/>
                  </a:lnTo>
                  <a:lnTo>
                    <a:pt x="159972" y="320220"/>
                  </a:lnTo>
                  <a:lnTo>
                    <a:pt x="126148" y="378214"/>
                  </a:lnTo>
                  <a:lnTo>
                    <a:pt x="105285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955873" y="1084435"/>
              <a:ext cx="182449" cy="621182"/>
            </a:xfrm>
            <a:custGeom>
              <a:avLst/>
              <a:gdLst/>
              <a:ahLst/>
              <a:cxnLst/>
              <a:rect l="0" t="0" r="0" b="0"/>
              <a:pathLst>
                <a:path w="182449" h="621182">
                  <a:moveTo>
                    <a:pt x="182448" y="0"/>
                  </a:moveTo>
                  <a:lnTo>
                    <a:pt x="158402" y="17981"/>
                  </a:lnTo>
                  <a:lnTo>
                    <a:pt x="122856" y="69741"/>
                  </a:lnTo>
                  <a:lnTo>
                    <a:pt x="92915" y="128940"/>
                  </a:lnTo>
                  <a:lnTo>
                    <a:pt x="60520" y="190808"/>
                  </a:lnTo>
                  <a:lnTo>
                    <a:pt x="37654" y="248087"/>
                  </a:lnTo>
                  <a:lnTo>
                    <a:pt x="17844" y="305891"/>
                  </a:lnTo>
                  <a:lnTo>
                    <a:pt x="0" y="366954"/>
                  </a:lnTo>
                  <a:lnTo>
                    <a:pt x="617" y="410804"/>
                  </a:lnTo>
                  <a:lnTo>
                    <a:pt x="12476" y="469618"/>
                  </a:lnTo>
                  <a:lnTo>
                    <a:pt x="30831" y="511023"/>
                  </a:lnTo>
                  <a:lnTo>
                    <a:pt x="67881" y="553928"/>
                  </a:lnTo>
                  <a:lnTo>
                    <a:pt x="121582" y="596646"/>
                  </a:lnTo>
                  <a:lnTo>
                    <a:pt x="161391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214072" y="1220144"/>
              <a:ext cx="219048" cy="390717"/>
            </a:xfrm>
            <a:custGeom>
              <a:avLst/>
              <a:gdLst/>
              <a:ahLst/>
              <a:cxnLst/>
              <a:rect l="0" t="0" r="0" b="0"/>
              <a:pathLst>
                <a:path w="219048" h="390717">
                  <a:moveTo>
                    <a:pt x="176933" y="85389"/>
                  </a:moveTo>
                  <a:lnTo>
                    <a:pt x="167357" y="61343"/>
                  </a:lnTo>
                  <a:lnTo>
                    <a:pt x="149399" y="39920"/>
                  </a:lnTo>
                  <a:lnTo>
                    <a:pt x="102381" y="4691"/>
                  </a:lnTo>
                  <a:lnTo>
                    <a:pt x="78678" y="0"/>
                  </a:lnTo>
                  <a:lnTo>
                    <a:pt x="54885" y="2985"/>
                  </a:lnTo>
                  <a:lnTo>
                    <a:pt x="36512" y="12110"/>
                  </a:lnTo>
                  <a:lnTo>
                    <a:pt x="13014" y="41580"/>
                  </a:lnTo>
                  <a:lnTo>
                    <a:pt x="2412" y="79948"/>
                  </a:lnTo>
                  <a:lnTo>
                    <a:pt x="0" y="140900"/>
                  </a:lnTo>
                  <a:lnTo>
                    <a:pt x="3930" y="166213"/>
                  </a:lnTo>
                  <a:lnTo>
                    <a:pt x="12696" y="186041"/>
                  </a:lnTo>
                  <a:lnTo>
                    <a:pt x="18309" y="194605"/>
                  </a:lnTo>
                  <a:lnTo>
                    <a:pt x="33904" y="207239"/>
                  </a:lnTo>
                  <a:lnTo>
                    <a:pt x="53702" y="215584"/>
                  </a:lnTo>
                  <a:lnTo>
                    <a:pt x="78101" y="219293"/>
                  </a:lnTo>
                  <a:lnTo>
                    <a:pt x="101422" y="214702"/>
                  </a:lnTo>
                  <a:lnTo>
                    <a:pt x="131163" y="198963"/>
                  </a:lnTo>
                  <a:lnTo>
                    <a:pt x="139401" y="192691"/>
                  </a:lnTo>
                  <a:lnTo>
                    <a:pt x="151673" y="173243"/>
                  </a:lnTo>
                  <a:lnTo>
                    <a:pt x="159857" y="149002"/>
                  </a:lnTo>
                  <a:lnTo>
                    <a:pt x="165634" y="117236"/>
                  </a:lnTo>
                  <a:lnTo>
                    <a:pt x="168230" y="117149"/>
                  </a:lnTo>
                  <a:lnTo>
                    <a:pt x="174235" y="126411"/>
                  </a:lnTo>
                  <a:lnTo>
                    <a:pt x="180803" y="142226"/>
                  </a:lnTo>
                  <a:lnTo>
                    <a:pt x="187316" y="202681"/>
                  </a:lnTo>
                  <a:lnTo>
                    <a:pt x="201943" y="263182"/>
                  </a:lnTo>
                  <a:lnTo>
                    <a:pt x="214455" y="321893"/>
                  </a:lnTo>
                  <a:lnTo>
                    <a:pt x="218141" y="370405"/>
                  </a:lnTo>
                  <a:lnTo>
                    <a:pt x="219047" y="3907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521076" y="1316062"/>
              <a:ext cx="277563" cy="277004"/>
            </a:xfrm>
            <a:custGeom>
              <a:avLst/>
              <a:gdLst/>
              <a:ahLst/>
              <a:cxnLst/>
              <a:rect l="0" t="0" r="0" b="0"/>
              <a:pathLst>
                <a:path w="277563" h="277004">
                  <a:moveTo>
                    <a:pt x="154198" y="10528"/>
                  </a:moveTo>
                  <a:lnTo>
                    <a:pt x="137430" y="4939"/>
                  </a:lnTo>
                  <a:lnTo>
                    <a:pt x="119840" y="5314"/>
                  </a:lnTo>
                  <a:lnTo>
                    <a:pt x="101493" y="10551"/>
                  </a:lnTo>
                  <a:lnTo>
                    <a:pt x="63405" y="39532"/>
                  </a:lnTo>
                  <a:lnTo>
                    <a:pt x="36135" y="75269"/>
                  </a:lnTo>
                  <a:lnTo>
                    <a:pt x="8857" y="132138"/>
                  </a:lnTo>
                  <a:lnTo>
                    <a:pt x="0" y="172643"/>
                  </a:lnTo>
                  <a:lnTo>
                    <a:pt x="2965" y="208691"/>
                  </a:lnTo>
                  <a:lnTo>
                    <a:pt x="11335" y="227672"/>
                  </a:lnTo>
                  <a:lnTo>
                    <a:pt x="24023" y="243907"/>
                  </a:lnTo>
                  <a:lnTo>
                    <a:pt x="52067" y="265031"/>
                  </a:lnTo>
                  <a:lnTo>
                    <a:pt x="76441" y="274939"/>
                  </a:lnTo>
                  <a:lnTo>
                    <a:pt x="102872" y="277003"/>
                  </a:lnTo>
                  <a:lnTo>
                    <a:pt x="152378" y="268796"/>
                  </a:lnTo>
                  <a:lnTo>
                    <a:pt x="185245" y="253688"/>
                  </a:lnTo>
                  <a:lnTo>
                    <a:pt x="241493" y="196191"/>
                  </a:lnTo>
                  <a:lnTo>
                    <a:pt x="266805" y="157167"/>
                  </a:lnTo>
                  <a:lnTo>
                    <a:pt x="274436" y="135362"/>
                  </a:lnTo>
                  <a:lnTo>
                    <a:pt x="277562" y="96779"/>
                  </a:lnTo>
                  <a:lnTo>
                    <a:pt x="270429" y="58051"/>
                  </a:lnTo>
                  <a:lnTo>
                    <a:pt x="260059" y="39058"/>
                  </a:lnTo>
                  <a:lnTo>
                    <a:pt x="244531" y="25938"/>
                  </a:lnTo>
                  <a:lnTo>
                    <a:pt x="198069" y="5322"/>
                  </a:lnTo>
                  <a:lnTo>
                    <a:pt x="1752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086320" y="1358176"/>
              <a:ext cx="10096" cy="168457"/>
            </a:xfrm>
            <a:custGeom>
              <a:avLst/>
              <a:gdLst/>
              <a:ahLst/>
              <a:cxnLst/>
              <a:rect l="0" t="0" r="0" b="0"/>
              <a:pathLst>
                <a:path w="10096" h="168457">
                  <a:moveTo>
                    <a:pt x="10095" y="0"/>
                  </a:moveTo>
                  <a:lnTo>
                    <a:pt x="1761" y="37478"/>
                  </a:lnTo>
                  <a:lnTo>
                    <a:pt x="0" y="94490"/>
                  </a:lnTo>
                  <a:lnTo>
                    <a:pt x="7957" y="150267"/>
                  </a:lnTo>
                  <a:lnTo>
                    <a:pt x="1009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980601" y="1421347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3010" y="9065"/>
                  </a:lnTo>
                  <a:lnTo>
                    <a:pt x="116414" y="21788"/>
                  </a:lnTo>
                  <a:lnTo>
                    <a:pt x="54844" y="375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416365" y="1187101"/>
              <a:ext cx="219527" cy="416106"/>
            </a:xfrm>
            <a:custGeom>
              <a:avLst/>
              <a:gdLst/>
              <a:ahLst/>
              <a:cxnLst/>
              <a:rect l="0" t="0" r="0" b="0"/>
              <a:pathLst>
                <a:path w="219527" h="416106">
                  <a:moveTo>
                    <a:pt x="153832" y="86847"/>
                  </a:moveTo>
                  <a:lnTo>
                    <a:pt x="127807" y="129538"/>
                  </a:lnTo>
                  <a:lnTo>
                    <a:pt x="87884" y="182849"/>
                  </a:lnTo>
                  <a:lnTo>
                    <a:pt x="59219" y="235185"/>
                  </a:lnTo>
                  <a:lnTo>
                    <a:pt x="36617" y="290583"/>
                  </a:lnTo>
                  <a:lnTo>
                    <a:pt x="34666" y="315437"/>
                  </a:lnTo>
                  <a:lnTo>
                    <a:pt x="42945" y="365577"/>
                  </a:lnTo>
                  <a:lnTo>
                    <a:pt x="55416" y="386592"/>
                  </a:lnTo>
                  <a:lnTo>
                    <a:pt x="72657" y="402561"/>
                  </a:lnTo>
                  <a:lnTo>
                    <a:pt x="92017" y="413557"/>
                  </a:lnTo>
                  <a:lnTo>
                    <a:pt x="118559" y="416105"/>
                  </a:lnTo>
                  <a:lnTo>
                    <a:pt x="146344" y="412168"/>
                  </a:lnTo>
                  <a:lnTo>
                    <a:pt x="196578" y="384090"/>
                  </a:lnTo>
                  <a:lnTo>
                    <a:pt x="211044" y="367524"/>
                  </a:lnTo>
                  <a:lnTo>
                    <a:pt x="216540" y="358193"/>
                  </a:lnTo>
                  <a:lnTo>
                    <a:pt x="219526" y="335347"/>
                  </a:lnTo>
                  <a:lnTo>
                    <a:pt x="211912" y="282552"/>
                  </a:lnTo>
                  <a:lnTo>
                    <a:pt x="196906" y="252198"/>
                  </a:lnTo>
                  <a:lnTo>
                    <a:pt x="181166" y="239105"/>
                  </a:lnTo>
                  <a:lnTo>
                    <a:pt x="136874" y="221168"/>
                  </a:lnTo>
                  <a:lnTo>
                    <a:pt x="84235" y="205189"/>
                  </a:lnTo>
                  <a:lnTo>
                    <a:pt x="41948" y="180716"/>
                  </a:lnTo>
                  <a:lnTo>
                    <a:pt x="18125" y="157164"/>
                  </a:lnTo>
                  <a:lnTo>
                    <a:pt x="10718" y="147763"/>
                  </a:lnTo>
                  <a:lnTo>
                    <a:pt x="2488" y="124839"/>
                  </a:lnTo>
                  <a:lnTo>
                    <a:pt x="0" y="100223"/>
                  </a:lnTo>
                  <a:lnTo>
                    <a:pt x="2793" y="77584"/>
                  </a:lnTo>
                  <a:lnTo>
                    <a:pt x="11055" y="58943"/>
                  </a:lnTo>
                  <a:lnTo>
                    <a:pt x="43306" y="14585"/>
                  </a:lnTo>
                  <a:lnTo>
                    <a:pt x="61426" y="2868"/>
                  </a:lnTo>
                  <a:lnTo>
                    <a:pt x="81177" y="0"/>
                  </a:lnTo>
                  <a:lnTo>
                    <a:pt x="101653" y="3794"/>
                  </a:lnTo>
                  <a:lnTo>
                    <a:pt x="122453" y="13280"/>
                  </a:lnTo>
                  <a:lnTo>
                    <a:pt x="137156" y="28414"/>
                  </a:lnTo>
                  <a:lnTo>
                    <a:pt x="142714" y="37363"/>
                  </a:lnTo>
                  <a:lnTo>
                    <a:pt x="145772" y="59785"/>
                  </a:lnTo>
                  <a:lnTo>
                    <a:pt x="143304" y="1184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570197" y="1105492"/>
              <a:ext cx="237435" cy="568540"/>
            </a:xfrm>
            <a:custGeom>
              <a:avLst/>
              <a:gdLst/>
              <a:ahLst/>
              <a:cxnLst/>
              <a:rect l="0" t="0" r="0" b="0"/>
              <a:pathLst>
                <a:path w="237435" h="568540">
                  <a:moveTo>
                    <a:pt x="0" y="0"/>
                  </a:moveTo>
                  <a:lnTo>
                    <a:pt x="59593" y="49498"/>
                  </a:lnTo>
                  <a:lnTo>
                    <a:pt x="108791" y="105523"/>
                  </a:lnTo>
                  <a:lnTo>
                    <a:pt x="161046" y="160855"/>
                  </a:lnTo>
                  <a:lnTo>
                    <a:pt x="200658" y="211798"/>
                  </a:lnTo>
                  <a:lnTo>
                    <a:pt x="226221" y="261107"/>
                  </a:lnTo>
                  <a:lnTo>
                    <a:pt x="237434" y="307172"/>
                  </a:lnTo>
                  <a:lnTo>
                    <a:pt x="235167" y="344868"/>
                  </a:lnTo>
                  <a:lnTo>
                    <a:pt x="214345" y="404687"/>
                  </a:lnTo>
                  <a:lnTo>
                    <a:pt x="180769" y="459657"/>
                  </a:lnTo>
                  <a:lnTo>
                    <a:pt x="129956" y="522089"/>
                  </a:lnTo>
                  <a:lnTo>
                    <a:pt x="84228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098167" y="368497"/>
            <a:ext cx="2100324" cy="621182"/>
            <a:chOff x="1098167" y="368497"/>
            <a:chExt cx="2100324" cy="621182"/>
          </a:xfrm>
        </p:grpSpPr>
        <p:sp>
          <p:nvSpPr>
            <p:cNvPr id="2" name="Freeform 1"/>
            <p:cNvSpPr/>
            <p:nvPr/>
          </p:nvSpPr>
          <p:spPr>
            <a:xfrm>
              <a:off x="1098167" y="560874"/>
              <a:ext cx="333709" cy="351099"/>
            </a:xfrm>
            <a:custGeom>
              <a:avLst/>
              <a:gdLst/>
              <a:ahLst/>
              <a:cxnLst/>
              <a:rect l="0" t="0" r="0" b="0"/>
              <a:pathLst>
                <a:path w="333709" h="351099">
                  <a:moveTo>
                    <a:pt x="228423" y="123478"/>
                  </a:moveTo>
                  <a:lnTo>
                    <a:pt x="209295" y="69603"/>
                  </a:lnTo>
                  <a:lnTo>
                    <a:pt x="178620" y="23620"/>
                  </a:lnTo>
                  <a:lnTo>
                    <a:pt x="152445" y="6803"/>
                  </a:lnTo>
                  <a:lnTo>
                    <a:pt x="116874" y="0"/>
                  </a:lnTo>
                  <a:lnTo>
                    <a:pt x="96568" y="4648"/>
                  </a:lnTo>
                  <a:lnTo>
                    <a:pt x="79744" y="15682"/>
                  </a:lnTo>
                  <a:lnTo>
                    <a:pt x="42713" y="61363"/>
                  </a:lnTo>
                  <a:lnTo>
                    <a:pt x="14986" y="123571"/>
                  </a:lnTo>
                  <a:lnTo>
                    <a:pt x="0" y="179252"/>
                  </a:lnTo>
                  <a:lnTo>
                    <a:pt x="865" y="216043"/>
                  </a:lnTo>
                  <a:lnTo>
                    <a:pt x="8814" y="276654"/>
                  </a:lnTo>
                  <a:lnTo>
                    <a:pt x="23884" y="303524"/>
                  </a:lnTo>
                  <a:lnTo>
                    <a:pt x="56790" y="340744"/>
                  </a:lnTo>
                  <a:lnTo>
                    <a:pt x="76882" y="348722"/>
                  </a:lnTo>
                  <a:lnTo>
                    <a:pt x="100240" y="351098"/>
                  </a:lnTo>
                  <a:lnTo>
                    <a:pt x="122320" y="348255"/>
                  </a:lnTo>
                  <a:lnTo>
                    <a:pt x="140712" y="339972"/>
                  </a:lnTo>
                  <a:lnTo>
                    <a:pt x="171583" y="315591"/>
                  </a:lnTo>
                  <a:lnTo>
                    <a:pt x="193124" y="289585"/>
                  </a:lnTo>
                  <a:lnTo>
                    <a:pt x="216944" y="230649"/>
                  </a:lnTo>
                  <a:lnTo>
                    <a:pt x="232977" y="176369"/>
                  </a:lnTo>
                  <a:lnTo>
                    <a:pt x="231462" y="152797"/>
                  </a:lnTo>
                  <a:lnTo>
                    <a:pt x="249863" y="208703"/>
                  </a:lnTo>
                  <a:lnTo>
                    <a:pt x="268248" y="266545"/>
                  </a:lnTo>
                  <a:lnTo>
                    <a:pt x="279658" y="284939"/>
                  </a:lnTo>
                  <a:lnTo>
                    <a:pt x="304825" y="308449"/>
                  </a:lnTo>
                  <a:lnTo>
                    <a:pt x="333708" y="3235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80410" y="379025"/>
              <a:ext cx="167321" cy="558012"/>
            </a:xfrm>
            <a:custGeom>
              <a:avLst/>
              <a:gdLst/>
              <a:ahLst/>
              <a:cxnLst/>
              <a:rect l="0" t="0" r="0" b="0"/>
              <a:pathLst>
                <a:path w="167321" h="558012">
                  <a:moveTo>
                    <a:pt x="167320" y="0"/>
                  </a:moveTo>
                  <a:lnTo>
                    <a:pt x="128947" y="29309"/>
                  </a:lnTo>
                  <a:lnTo>
                    <a:pt x="80766" y="88004"/>
                  </a:lnTo>
                  <a:lnTo>
                    <a:pt x="48192" y="148901"/>
                  </a:lnTo>
                  <a:lnTo>
                    <a:pt x="21839" y="209151"/>
                  </a:lnTo>
                  <a:lnTo>
                    <a:pt x="4616" y="260809"/>
                  </a:lnTo>
                  <a:lnTo>
                    <a:pt x="0" y="319193"/>
                  </a:lnTo>
                  <a:lnTo>
                    <a:pt x="4678" y="375526"/>
                  </a:lnTo>
                  <a:lnTo>
                    <a:pt x="28558" y="431208"/>
                  </a:lnTo>
                  <a:lnTo>
                    <a:pt x="49703" y="473692"/>
                  </a:lnTo>
                  <a:lnTo>
                    <a:pt x="77580" y="507473"/>
                  </a:lnTo>
                  <a:lnTo>
                    <a:pt x="115669" y="533557"/>
                  </a:lnTo>
                  <a:lnTo>
                    <a:pt x="156792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87894" y="452725"/>
              <a:ext cx="273785" cy="413706"/>
            </a:xfrm>
            <a:custGeom>
              <a:avLst/>
              <a:gdLst/>
              <a:ahLst/>
              <a:cxnLst/>
              <a:rect l="0" t="0" r="0" b="0"/>
              <a:pathLst>
                <a:path w="273785" h="413706">
                  <a:moveTo>
                    <a:pt x="7235" y="0"/>
                  </a:moveTo>
                  <a:lnTo>
                    <a:pt x="0" y="27556"/>
                  </a:lnTo>
                  <a:lnTo>
                    <a:pt x="476" y="83779"/>
                  </a:lnTo>
                  <a:lnTo>
                    <a:pt x="5900" y="145880"/>
                  </a:lnTo>
                  <a:lnTo>
                    <a:pt x="13037" y="207237"/>
                  </a:lnTo>
                  <a:lnTo>
                    <a:pt x="10644" y="256116"/>
                  </a:lnTo>
                  <a:lnTo>
                    <a:pt x="19130" y="318266"/>
                  </a:lnTo>
                  <a:lnTo>
                    <a:pt x="26482" y="380932"/>
                  </a:lnTo>
                  <a:lnTo>
                    <a:pt x="25916" y="387315"/>
                  </a:lnTo>
                  <a:lnTo>
                    <a:pt x="24368" y="388062"/>
                  </a:lnTo>
                  <a:lnTo>
                    <a:pt x="22167" y="385050"/>
                  </a:lnTo>
                  <a:lnTo>
                    <a:pt x="19068" y="358454"/>
                  </a:lnTo>
                  <a:lnTo>
                    <a:pt x="26269" y="302271"/>
                  </a:lnTo>
                  <a:lnTo>
                    <a:pt x="29732" y="277062"/>
                  </a:lnTo>
                  <a:lnTo>
                    <a:pt x="44837" y="244309"/>
                  </a:lnTo>
                  <a:lnTo>
                    <a:pt x="65300" y="219267"/>
                  </a:lnTo>
                  <a:lnTo>
                    <a:pt x="93070" y="198199"/>
                  </a:lnTo>
                  <a:lnTo>
                    <a:pt x="124694" y="185198"/>
                  </a:lnTo>
                  <a:lnTo>
                    <a:pt x="149906" y="181746"/>
                  </a:lnTo>
                  <a:lnTo>
                    <a:pt x="173590" y="186451"/>
                  </a:lnTo>
                  <a:lnTo>
                    <a:pt x="203534" y="202254"/>
                  </a:lnTo>
                  <a:lnTo>
                    <a:pt x="256191" y="249304"/>
                  </a:lnTo>
                  <a:lnTo>
                    <a:pt x="271812" y="275859"/>
                  </a:lnTo>
                  <a:lnTo>
                    <a:pt x="273784" y="295739"/>
                  </a:lnTo>
                  <a:lnTo>
                    <a:pt x="265517" y="337098"/>
                  </a:lnTo>
                  <a:lnTo>
                    <a:pt x="244214" y="377893"/>
                  </a:lnTo>
                  <a:lnTo>
                    <a:pt x="231102" y="394510"/>
                  </a:lnTo>
                  <a:lnTo>
                    <a:pt x="204977" y="411430"/>
                  </a:lnTo>
                  <a:lnTo>
                    <a:pt x="182078" y="413705"/>
                  </a:lnTo>
                  <a:lnTo>
                    <a:pt x="134839" y="405633"/>
                  </a:lnTo>
                  <a:lnTo>
                    <a:pt x="101992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11026" y="621181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10528" y="48931"/>
                  </a:lnTo>
                  <a:lnTo>
                    <a:pt x="4939" y="102472"/>
                  </a:lnTo>
                  <a:lnTo>
                    <a:pt x="650" y="16277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05741" y="705409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10528"/>
                  </a:moveTo>
                  <a:lnTo>
                    <a:pt x="183538" y="10528"/>
                  </a:lnTo>
                  <a:lnTo>
                    <a:pt x="120959" y="3293"/>
                  </a:lnTo>
                  <a:lnTo>
                    <a:pt x="69634" y="976"/>
                  </a:lnTo>
                  <a:lnTo>
                    <a:pt x="15488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40211" y="533618"/>
              <a:ext cx="218297" cy="274186"/>
            </a:xfrm>
            <a:custGeom>
              <a:avLst/>
              <a:gdLst/>
              <a:ahLst/>
              <a:cxnLst/>
              <a:rect l="0" t="0" r="0" b="0"/>
              <a:pathLst>
                <a:path w="218297" h="274186">
                  <a:moveTo>
                    <a:pt x="218296" y="55977"/>
                  </a:moveTo>
                  <a:lnTo>
                    <a:pt x="208721" y="31931"/>
                  </a:lnTo>
                  <a:lnTo>
                    <a:pt x="198053" y="17604"/>
                  </a:lnTo>
                  <a:lnTo>
                    <a:pt x="173304" y="1974"/>
                  </a:lnTo>
                  <a:lnTo>
                    <a:pt x="150727" y="0"/>
                  </a:lnTo>
                  <a:lnTo>
                    <a:pt x="103694" y="8265"/>
                  </a:lnTo>
                  <a:lnTo>
                    <a:pt x="71256" y="23383"/>
                  </a:lnTo>
                  <a:lnTo>
                    <a:pt x="39418" y="48270"/>
                  </a:lnTo>
                  <a:lnTo>
                    <a:pt x="24541" y="70879"/>
                  </a:lnTo>
                  <a:lnTo>
                    <a:pt x="2705" y="130036"/>
                  </a:lnTo>
                  <a:lnTo>
                    <a:pt x="0" y="168258"/>
                  </a:lnTo>
                  <a:lnTo>
                    <a:pt x="7257" y="202330"/>
                  </a:lnTo>
                  <a:lnTo>
                    <a:pt x="17656" y="223968"/>
                  </a:lnTo>
                  <a:lnTo>
                    <a:pt x="42254" y="250292"/>
                  </a:lnTo>
                  <a:lnTo>
                    <a:pt x="71769" y="267320"/>
                  </a:lnTo>
                  <a:lnTo>
                    <a:pt x="108331" y="274185"/>
                  </a:lnTo>
                  <a:lnTo>
                    <a:pt x="143210" y="270630"/>
                  </a:lnTo>
                  <a:lnTo>
                    <a:pt x="186711" y="256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11150" y="368497"/>
              <a:ext cx="187341" cy="621182"/>
            </a:xfrm>
            <a:custGeom>
              <a:avLst/>
              <a:gdLst/>
              <a:ahLst/>
              <a:cxnLst/>
              <a:rect l="0" t="0" r="0" b="0"/>
              <a:pathLst>
                <a:path w="187341" h="621182">
                  <a:moveTo>
                    <a:pt x="0" y="0"/>
                  </a:moveTo>
                  <a:lnTo>
                    <a:pt x="9575" y="24046"/>
                  </a:lnTo>
                  <a:lnTo>
                    <a:pt x="65487" y="86287"/>
                  </a:lnTo>
                  <a:lnTo>
                    <a:pt x="104666" y="131928"/>
                  </a:lnTo>
                  <a:lnTo>
                    <a:pt x="138828" y="183597"/>
                  </a:lnTo>
                  <a:lnTo>
                    <a:pt x="162560" y="237694"/>
                  </a:lnTo>
                  <a:lnTo>
                    <a:pt x="178513" y="289627"/>
                  </a:lnTo>
                  <a:lnTo>
                    <a:pt x="187340" y="349929"/>
                  </a:lnTo>
                  <a:lnTo>
                    <a:pt x="180678" y="406900"/>
                  </a:lnTo>
                  <a:lnTo>
                    <a:pt x="164978" y="463214"/>
                  </a:lnTo>
                  <a:lnTo>
                    <a:pt x="132903" y="525033"/>
                  </a:lnTo>
                  <a:lnTo>
                    <a:pt x="91207" y="588304"/>
                  </a:lnTo>
                  <a:lnTo>
                    <a:pt x="63171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337681" y="3021678"/>
            <a:ext cx="1630351" cy="547483"/>
            <a:chOff x="1337681" y="3021678"/>
            <a:chExt cx="1630351" cy="547483"/>
          </a:xfrm>
        </p:grpSpPr>
        <p:sp>
          <p:nvSpPr>
            <p:cNvPr id="10" name="Freeform 9"/>
            <p:cNvSpPr/>
            <p:nvPr/>
          </p:nvSpPr>
          <p:spPr>
            <a:xfrm>
              <a:off x="1337681" y="3029857"/>
              <a:ext cx="304765" cy="476133"/>
            </a:xfrm>
            <a:custGeom>
              <a:avLst/>
              <a:gdLst/>
              <a:ahLst/>
              <a:cxnLst/>
              <a:rect l="0" t="0" r="0" b="0"/>
              <a:pathLst>
                <a:path w="304765" h="476133">
                  <a:moveTo>
                    <a:pt x="20495" y="12878"/>
                  </a:moveTo>
                  <a:lnTo>
                    <a:pt x="3706" y="67923"/>
                  </a:lnTo>
                  <a:lnTo>
                    <a:pt x="703" y="96518"/>
                  </a:lnTo>
                  <a:lnTo>
                    <a:pt x="0" y="88266"/>
                  </a:lnTo>
                  <a:lnTo>
                    <a:pt x="10964" y="34967"/>
                  </a:lnTo>
                  <a:lnTo>
                    <a:pt x="14141" y="24094"/>
                  </a:lnTo>
                  <a:lnTo>
                    <a:pt x="20938" y="15676"/>
                  </a:lnTo>
                  <a:lnTo>
                    <a:pt x="40969" y="3203"/>
                  </a:lnTo>
                  <a:lnTo>
                    <a:pt x="62350" y="0"/>
                  </a:lnTo>
                  <a:lnTo>
                    <a:pt x="104672" y="7475"/>
                  </a:lnTo>
                  <a:lnTo>
                    <a:pt x="145657" y="28622"/>
                  </a:lnTo>
                  <a:lnTo>
                    <a:pt x="177496" y="58449"/>
                  </a:lnTo>
                  <a:lnTo>
                    <a:pt x="196085" y="87602"/>
                  </a:lnTo>
                  <a:lnTo>
                    <a:pt x="216580" y="141695"/>
                  </a:lnTo>
                  <a:lnTo>
                    <a:pt x="227857" y="201147"/>
                  </a:lnTo>
                  <a:lnTo>
                    <a:pt x="226995" y="241017"/>
                  </a:lnTo>
                  <a:lnTo>
                    <a:pt x="220217" y="303924"/>
                  </a:lnTo>
                  <a:lnTo>
                    <a:pt x="205994" y="359825"/>
                  </a:lnTo>
                  <a:lnTo>
                    <a:pt x="185765" y="412896"/>
                  </a:lnTo>
                  <a:lnTo>
                    <a:pt x="160245" y="449473"/>
                  </a:lnTo>
                  <a:lnTo>
                    <a:pt x="134042" y="466414"/>
                  </a:lnTo>
                  <a:lnTo>
                    <a:pt x="114244" y="468693"/>
                  </a:lnTo>
                  <a:lnTo>
                    <a:pt x="94916" y="464637"/>
                  </a:lnTo>
                  <a:lnTo>
                    <a:pt x="78528" y="455036"/>
                  </a:lnTo>
                  <a:lnTo>
                    <a:pt x="73221" y="446860"/>
                  </a:lnTo>
                  <a:lnTo>
                    <a:pt x="67325" y="425297"/>
                  </a:lnTo>
                  <a:lnTo>
                    <a:pt x="69263" y="416506"/>
                  </a:lnTo>
                  <a:lnTo>
                    <a:pt x="74064" y="409475"/>
                  </a:lnTo>
                  <a:lnTo>
                    <a:pt x="101396" y="384197"/>
                  </a:lnTo>
                  <a:lnTo>
                    <a:pt x="109524" y="380917"/>
                  </a:lnTo>
                  <a:lnTo>
                    <a:pt x="127914" y="380392"/>
                  </a:lnTo>
                  <a:lnTo>
                    <a:pt x="189138" y="395943"/>
                  </a:lnTo>
                  <a:lnTo>
                    <a:pt x="251938" y="437970"/>
                  </a:lnTo>
                  <a:lnTo>
                    <a:pt x="304764" y="4761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50857" y="3021678"/>
              <a:ext cx="102159" cy="463255"/>
            </a:xfrm>
            <a:custGeom>
              <a:avLst/>
              <a:gdLst/>
              <a:ahLst/>
              <a:cxnLst/>
              <a:rect l="0" t="0" r="0" b="0"/>
              <a:pathLst>
                <a:path w="102159" h="463255">
                  <a:moveTo>
                    <a:pt x="102158" y="0"/>
                  </a:moveTo>
                  <a:lnTo>
                    <a:pt x="85390" y="5589"/>
                  </a:lnTo>
                  <a:lnTo>
                    <a:pt x="70919" y="17692"/>
                  </a:lnTo>
                  <a:lnTo>
                    <a:pt x="52738" y="44237"/>
                  </a:lnTo>
                  <a:lnTo>
                    <a:pt x="28742" y="105472"/>
                  </a:lnTo>
                  <a:lnTo>
                    <a:pt x="10948" y="166358"/>
                  </a:lnTo>
                  <a:lnTo>
                    <a:pt x="0" y="224497"/>
                  </a:lnTo>
                  <a:lnTo>
                    <a:pt x="919" y="274748"/>
                  </a:lnTo>
                  <a:lnTo>
                    <a:pt x="8600" y="323563"/>
                  </a:lnTo>
                  <a:lnTo>
                    <a:pt x="26277" y="386627"/>
                  </a:lnTo>
                  <a:lnTo>
                    <a:pt x="57172" y="427312"/>
                  </a:lnTo>
                  <a:lnTo>
                    <a:pt x="102158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45846" y="3126963"/>
              <a:ext cx="257945" cy="350733"/>
            </a:xfrm>
            <a:custGeom>
              <a:avLst/>
              <a:gdLst/>
              <a:ahLst/>
              <a:cxnLst/>
              <a:rect l="0" t="0" r="0" b="0"/>
              <a:pathLst>
                <a:path w="257945" h="350733">
                  <a:moveTo>
                    <a:pt x="54568" y="0"/>
                  </a:moveTo>
                  <a:lnTo>
                    <a:pt x="44993" y="24047"/>
                  </a:lnTo>
                  <a:lnTo>
                    <a:pt x="9904" y="82003"/>
                  </a:lnTo>
                  <a:lnTo>
                    <a:pt x="3735" y="89764"/>
                  </a:lnTo>
                  <a:lnTo>
                    <a:pt x="792" y="91428"/>
                  </a:lnTo>
                  <a:lnTo>
                    <a:pt x="0" y="89028"/>
                  </a:lnTo>
                  <a:lnTo>
                    <a:pt x="642" y="83919"/>
                  </a:lnTo>
                  <a:lnTo>
                    <a:pt x="12724" y="59960"/>
                  </a:lnTo>
                  <a:lnTo>
                    <a:pt x="36710" y="36223"/>
                  </a:lnTo>
                  <a:lnTo>
                    <a:pt x="71634" y="19962"/>
                  </a:lnTo>
                  <a:lnTo>
                    <a:pt x="94908" y="17841"/>
                  </a:lnTo>
                  <a:lnTo>
                    <a:pt x="116951" y="21968"/>
                  </a:lnTo>
                  <a:lnTo>
                    <a:pt x="138446" y="31600"/>
                  </a:lnTo>
                  <a:lnTo>
                    <a:pt x="153458" y="46800"/>
                  </a:lnTo>
                  <a:lnTo>
                    <a:pt x="162860" y="66424"/>
                  </a:lnTo>
                  <a:lnTo>
                    <a:pt x="166983" y="102610"/>
                  </a:lnTo>
                  <a:lnTo>
                    <a:pt x="163802" y="125153"/>
                  </a:lnTo>
                  <a:lnTo>
                    <a:pt x="155369" y="143751"/>
                  </a:lnTo>
                  <a:lnTo>
                    <a:pt x="130891" y="174755"/>
                  </a:lnTo>
                  <a:lnTo>
                    <a:pt x="130017" y="178504"/>
                  </a:lnTo>
                  <a:lnTo>
                    <a:pt x="132943" y="179834"/>
                  </a:lnTo>
                  <a:lnTo>
                    <a:pt x="168446" y="179153"/>
                  </a:lnTo>
                  <a:lnTo>
                    <a:pt x="187459" y="185298"/>
                  </a:lnTo>
                  <a:lnTo>
                    <a:pt x="233203" y="221653"/>
                  </a:lnTo>
                  <a:lnTo>
                    <a:pt x="246265" y="236553"/>
                  </a:lnTo>
                  <a:lnTo>
                    <a:pt x="255970" y="254873"/>
                  </a:lnTo>
                  <a:lnTo>
                    <a:pt x="257944" y="274714"/>
                  </a:lnTo>
                  <a:lnTo>
                    <a:pt x="253752" y="294061"/>
                  </a:lnTo>
                  <a:lnTo>
                    <a:pt x="244090" y="310458"/>
                  </a:lnTo>
                  <a:lnTo>
                    <a:pt x="219907" y="332844"/>
                  </a:lnTo>
                  <a:lnTo>
                    <a:pt x="190515" y="348705"/>
                  </a:lnTo>
                  <a:lnTo>
                    <a:pt x="169971" y="350732"/>
                  </a:lnTo>
                  <a:lnTo>
                    <a:pt x="111619" y="339469"/>
                  </a:lnTo>
                  <a:lnTo>
                    <a:pt x="7562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01956" y="3232248"/>
              <a:ext cx="9071" cy="136872"/>
            </a:xfrm>
            <a:custGeom>
              <a:avLst/>
              <a:gdLst/>
              <a:ahLst/>
              <a:cxnLst/>
              <a:rect l="0" t="0" r="0" b="0"/>
              <a:pathLst>
                <a:path w="9071" h="136872">
                  <a:moveTo>
                    <a:pt x="9070" y="0"/>
                  </a:moveTo>
                  <a:lnTo>
                    <a:pt x="736" y="37478"/>
                  </a:lnTo>
                  <a:lnTo>
                    <a:pt x="0" y="100212"/>
                  </a:lnTo>
                  <a:lnTo>
                    <a:pt x="907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89969" y="3295419"/>
              <a:ext cx="105285" cy="10530"/>
            </a:xfrm>
            <a:custGeom>
              <a:avLst/>
              <a:gdLst/>
              <a:ahLst/>
              <a:cxnLst/>
              <a:rect l="0" t="0" r="0" b="0"/>
              <a:pathLst>
                <a:path w="105285" h="10530">
                  <a:moveTo>
                    <a:pt x="105284" y="0"/>
                  </a:moveTo>
                  <a:lnTo>
                    <a:pt x="67806" y="8333"/>
                  </a:lnTo>
                  <a:lnTo>
                    <a:pt x="3295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79651" y="3169077"/>
              <a:ext cx="20930" cy="284271"/>
            </a:xfrm>
            <a:custGeom>
              <a:avLst/>
              <a:gdLst/>
              <a:ahLst/>
              <a:cxnLst/>
              <a:rect l="0" t="0" r="0" b="0"/>
              <a:pathLst>
                <a:path w="20930" h="284271">
                  <a:moveTo>
                    <a:pt x="10400" y="0"/>
                  </a:moveTo>
                  <a:lnTo>
                    <a:pt x="3165" y="27556"/>
                  </a:lnTo>
                  <a:lnTo>
                    <a:pt x="522" y="83779"/>
                  </a:lnTo>
                  <a:lnTo>
                    <a:pt x="0" y="140291"/>
                  </a:lnTo>
                  <a:lnTo>
                    <a:pt x="8222" y="202225"/>
                  </a:lnTo>
                  <a:lnTo>
                    <a:pt x="17349" y="259774"/>
                  </a:lnTo>
                  <a:lnTo>
                    <a:pt x="20929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24683" y="3190134"/>
              <a:ext cx="186426" cy="171603"/>
            </a:xfrm>
            <a:custGeom>
              <a:avLst/>
              <a:gdLst/>
              <a:ahLst/>
              <a:cxnLst/>
              <a:rect l="0" t="0" r="0" b="0"/>
              <a:pathLst>
                <a:path w="186426" h="171603">
                  <a:moveTo>
                    <a:pt x="186425" y="105285"/>
                  </a:moveTo>
                  <a:lnTo>
                    <a:pt x="142463" y="125529"/>
                  </a:lnTo>
                  <a:lnTo>
                    <a:pt x="80978" y="159594"/>
                  </a:lnTo>
                  <a:lnTo>
                    <a:pt x="49507" y="171420"/>
                  </a:lnTo>
                  <a:lnTo>
                    <a:pt x="40164" y="171602"/>
                  </a:lnTo>
                  <a:lnTo>
                    <a:pt x="23544" y="165565"/>
                  </a:lnTo>
                  <a:lnTo>
                    <a:pt x="11478" y="151963"/>
                  </a:lnTo>
                  <a:lnTo>
                    <a:pt x="3386" y="133050"/>
                  </a:lnTo>
                  <a:lnTo>
                    <a:pt x="0" y="97264"/>
                  </a:lnTo>
                  <a:lnTo>
                    <a:pt x="11819" y="42444"/>
                  </a:lnTo>
                  <a:lnTo>
                    <a:pt x="284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42694" y="3063792"/>
              <a:ext cx="125338" cy="505369"/>
            </a:xfrm>
            <a:custGeom>
              <a:avLst/>
              <a:gdLst/>
              <a:ahLst/>
              <a:cxnLst/>
              <a:rect l="0" t="0" r="0" b="0"/>
              <a:pathLst>
                <a:path w="125338" h="505369">
                  <a:moveTo>
                    <a:pt x="0" y="0"/>
                  </a:moveTo>
                  <a:lnTo>
                    <a:pt x="42662" y="58779"/>
                  </a:lnTo>
                  <a:lnTo>
                    <a:pt x="77281" y="116405"/>
                  </a:lnTo>
                  <a:lnTo>
                    <a:pt x="102179" y="169266"/>
                  </a:lnTo>
                  <a:lnTo>
                    <a:pt x="121253" y="232687"/>
                  </a:lnTo>
                  <a:lnTo>
                    <a:pt x="125337" y="293275"/>
                  </a:lnTo>
                  <a:lnTo>
                    <a:pt x="123555" y="322197"/>
                  </a:lnTo>
                  <a:lnTo>
                    <a:pt x="106467" y="378892"/>
                  </a:lnTo>
                  <a:lnTo>
                    <a:pt x="85891" y="435152"/>
                  </a:lnTo>
                  <a:lnTo>
                    <a:pt x="63852" y="487673"/>
                  </a:lnTo>
                  <a:lnTo>
                    <a:pt x="52642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8"/>
          <p:cNvSpPr/>
          <p:nvPr/>
        </p:nvSpPr>
        <p:spPr>
          <a:xfrm>
            <a:off x="1257830" y="237476"/>
            <a:ext cx="721528" cy="215250"/>
          </a:xfrm>
          <a:custGeom>
            <a:avLst/>
            <a:gdLst/>
            <a:ahLst/>
            <a:cxnLst/>
            <a:rect l="0" t="0" r="0" b="0"/>
            <a:pathLst>
              <a:path w="721528" h="215250">
                <a:moveTo>
                  <a:pt x="5589" y="215249"/>
                </a:moveTo>
                <a:lnTo>
                  <a:pt x="0" y="198481"/>
                </a:lnTo>
                <a:lnTo>
                  <a:pt x="3495" y="180890"/>
                </a:lnTo>
                <a:lnTo>
                  <a:pt x="29582" y="123369"/>
                </a:lnTo>
                <a:lnTo>
                  <a:pt x="43159" y="108903"/>
                </a:lnTo>
                <a:lnTo>
                  <a:pt x="102891" y="70394"/>
                </a:lnTo>
                <a:lnTo>
                  <a:pt x="163740" y="47016"/>
                </a:lnTo>
                <a:lnTo>
                  <a:pt x="226707" y="25756"/>
                </a:lnTo>
                <a:lnTo>
                  <a:pt x="286568" y="8191"/>
                </a:lnTo>
                <a:lnTo>
                  <a:pt x="321639" y="0"/>
                </a:lnTo>
                <a:lnTo>
                  <a:pt x="374818" y="3408"/>
                </a:lnTo>
                <a:lnTo>
                  <a:pt x="430383" y="4428"/>
                </a:lnTo>
                <a:lnTo>
                  <a:pt x="466806" y="10194"/>
                </a:lnTo>
                <a:lnTo>
                  <a:pt x="521217" y="34333"/>
                </a:lnTo>
                <a:lnTo>
                  <a:pt x="549872" y="49340"/>
                </a:lnTo>
                <a:lnTo>
                  <a:pt x="607606" y="96075"/>
                </a:lnTo>
                <a:lnTo>
                  <a:pt x="637860" y="117027"/>
                </a:lnTo>
                <a:lnTo>
                  <a:pt x="640013" y="121692"/>
                </a:lnTo>
                <a:lnTo>
                  <a:pt x="636768" y="124801"/>
                </a:lnTo>
                <a:lnTo>
                  <a:pt x="609846" y="129178"/>
                </a:lnTo>
                <a:lnTo>
                  <a:pt x="575352" y="127355"/>
                </a:lnTo>
                <a:lnTo>
                  <a:pt x="532256" y="116259"/>
                </a:lnTo>
                <a:lnTo>
                  <a:pt x="527496" y="116500"/>
                </a:lnTo>
                <a:lnTo>
                  <a:pt x="526663" y="119001"/>
                </a:lnTo>
                <a:lnTo>
                  <a:pt x="528446" y="123007"/>
                </a:lnTo>
                <a:lnTo>
                  <a:pt x="542907" y="127459"/>
                </a:lnTo>
                <a:lnTo>
                  <a:pt x="596403" y="137788"/>
                </a:lnTo>
                <a:lnTo>
                  <a:pt x="621852" y="139877"/>
                </a:lnTo>
                <a:lnTo>
                  <a:pt x="632851" y="136925"/>
                </a:lnTo>
                <a:lnTo>
                  <a:pt x="651310" y="124286"/>
                </a:lnTo>
                <a:lnTo>
                  <a:pt x="694220" y="65333"/>
                </a:lnTo>
                <a:lnTo>
                  <a:pt x="715440" y="39580"/>
                </a:lnTo>
                <a:lnTo>
                  <a:pt x="721527" y="2573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1292232" y="138489"/>
            <a:ext cx="1518877" cy="329022"/>
          </a:xfrm>
          <a:custGeom>
            <a:avLst/>
            <a:gdLst/>
            <a:ahLst/>
            <a:cxnLst/>
            <a:rect l="0" t="0" r="0" b="0"/>
            <a:pathLst>
              <a:path w="1518877" h="329022">
                <a:moveTo>
                  <a:pt x="13301" y="324764"/>
                </a:moveTo>
                <a:lnTo>
                  <a:pt x="2123" y="313586"/>
                </a:lnTo>
                <a:lnTo>
                  <a:pt x="0" y="306784"/>
                </a:lnTo>
                <a:lnTo>
                  <a:pt x="760" y="289867"/>
                </a:lnTo>
                <a:lnTo>
                  <a:pt x="8117" y="273769"/>
                </a:lnTo>
                <a:lnTo>
                  <a:pt x="52219" y="217496"/>
                </a:lnTo>
                <a:lnTo>
                  <a:pt x="101057" y="154069"/>
                </a:lnTo>
                <a:lnTo>
                  <a:pt x="144324" y="111966"/>
                </a:lnTo>
                <a:lnTo>
                  <a:pt x="203225" y="79303"/>
                </a:lnTo>
                <a:lnTo>
                  <a:pt x="266021" y="54859"/>
                </a:lnTo>
                <a:lnTo>
                  <a:pt x="324222" y="31439"/>
                </a:lnTo>
                <a:lnTo>
                  <a:pt x="377531" y="20639"/>
                </a:lnTo>
                <a:lnTo>
                  <a:pt x="429309" y="11573"/>
                </a:lnTo>
                <a:lnTo>
                  <a:pt x="489579" y="3846"/>
                </a:lnTo>
                <a:lnTo>
                  <a:pt x="537996" y="0"/>
                </a:lnTo>
                <a:lnTo>
                  <a:pt x="598353" y="5936"/>
                </a:lnTo>
                <a:lnTo>
                  <a:pt x="655335" y="8322"/>
                </a:lnTo>
                <a:lnTo>
                  <a:pt x="711651" y="8793"/>
                </a:lnTo>
                <a:lnTo>
                  <a:pt x="773543" y="20347"/>
                </a:lnTo>
                <a:lnTo>
                  <a:pt x="827938" y="28066"/>
                </a:lnTo>
                <a:lnTo>
                  <a:pt x="877677" y="37997"/>
                </a:lnTo>
                <a:lnTo>
                  <a:pt x="938281" y="51223"/>
                </a:lnTo>
                <a:lnTo>
                  <a:pt x="995659" y="65101"/>
                </a:lnTo>
                <a:lnTo>
                  <a:pt x="1057778" y="82614"/>
                </a:lnTo>
                <a:lnTo>
                  <a:pt x="1117691" y="100157"/>
                </a:lnTo>
                <a:lnTo>
                  <a:pt x="1171291" y="117704"/>
                </a:lnTo>
                <a:lnTo>
                  <a:pt x="1234594" y="153415"/>
                </a:lnTo>
                <a:lnTo>
                  <a:pt x="1292188" y="185902"/>
                </a:lnTo>
                <a:lnTo>
                  <a:pt x="1350339" y="240596"/>
                </a:lnTo>
                <a:lnTo>
                  <a:pt x="1405400" y="297861"/>
                </a:lnTo>
                <a:lnTo>
                  <a:pt x="1415020" y="316317"/>
                </a:lnTo>
                <a:lnTo>
                  <a:pt x="1414544" y="320302"/>
                </a:lnTo>
                <a:lnTo>
                  <a:pt x="1410717" y="320620"/>
                </a:lnTo>
                <a:lnTo>
                  <a:pt x="1349636" y="299955"/>
                </a:lnTo>
                <a:lnTo>
                  <a:pt x="1345218" y="300036"/>
                </a:lnTo>
                <a:lnTo>
                  <a:pt x="1344613" y="302430"/>
                </a:lnTo>
                <a:lnTo>
                  <a:pt x="1346548" y="306365"/>
                </a:lnTo>
                <a:lnTo>
                  <a:pt x="1358058" y="313857"/>
                </a:lnTo>
                <a:lnTo>
                  <a:pt x="1394043" y="328199"/>
                </a:lnTo>
                <a:lnTo>
                  <a:pt x="1414262" y="329021"/>
                </a:lnTo>
                <a:lnTo>
                  <a:pt x="1424567" y="327602"/>
                </a:lnTo>
                <a:lnTo>
                  <a:pt x="1442256" y="316667"/>
                </a:lnTo>
                <a:lnTo>
                  <a:pt x="1494139" y="256180"/>
                </a:lnTo>
                <a:lnTo>
                  <a:pt x="1518876" y="23000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478929" y="2579533"/>
            <a:ext cx="1279538" cy="477316"/>
            <a:chOff x="1478929" y="2579533"/>
            <a:chExt cx="1279538" cy="477316"/>
          </a:xfrm>
        </p:grpSpPr>
        <p:sp>
          <p:nvSpPr>
            <p:cNvPr id="21" name="Freeform 20"/>
            <p:cNvSpPr/>
            <p:nvPr/>
          </p:nvSpPr>
          <p:spPr>
            <a:xfrm>
              <a:off x="1478929" y="2761162"/>
              <a:ext cx="605714" cy="234467"/>
            </a:xfrm>
            <a:custGeom>
              <a:avLst/>
              <a:gdLst/>
              <a:ahLst/>
              <a:cxnLst/>
              <a:rect l="0" t="0" r="0" b="0"/>
              <a:pathLst>
                <a:path w="605714" h="234467">
                  <a:moveTo>
                    <a:pt x="5589" y="165760"/>
                  </a:moveTo>
                  <a:lnTo>
                    <a:pt x="0" y="148992"/>
                  </a:lnTo>
                  <a:lnTo>
                    <a:pt x="693" y="141713"/>
                  </a:lnTo>
                  <a:lnTo>
                    <a:pt x="7702" y="127387"/>
                  </a:lnTo>
                  <a:lnTo>
                    <a:pt x="65396" y="63990"/>
                  </a:lnTo>
                  <a:lnTo>
                    <a:pt x="122031" y="21871"/>
                  </a:lnTo>
                  <a:lnTo>
                    <a:pt x="153174" y="6403"/>
                  </a:lnTo>
                  <a:lnTo>
                    <a:pt x="190218" y="0"/>
                  </a:lnTo>
                  <a:lnTo>
                    <a:pt x="250221" y="9112"/>
                  </a:lnTo>
                  <a:lnTo>
                    <a:pt x="304385" y="16534"/>
                  </a:lnTo>
                  <a:lnTo>
                    <a:pt x="340566" y="28998"/>
                  </a:lnTo>
                  <a:lnTo>
                    <a:pt x="394888" y="60951"/>
                  </a:lnTo>
                  <a:lnTo>
                    <a:pt x="413747" y="75895"/>
                  </a:lnTo>
                  <a:lnTo>
                    <a:pt x="458684" y="133536"/>
                  </a:lnTo>
                  <a:lnTo>
                    <a:pt x="471347" y="149099"/>
                  </a:lnTo>
                  <a:lnTo>
                    <a:pt x="496522" y="208260"/>
                  </a:lnTo>
                  <a:lnTo>
                    <a:pt x="503761" y="229102"/>
                  </a:lnTo>
                  <a:lnTo>
                    <a:pt x="503820" y="233724"/>
                  </a:lnTo>
                  <a:lnTo>
                    <a:pt x="501520" y="234466"/>
                  </a:lnTo>
                  <a:lnTo>
                    <a:pt x="446617" y="205536"/>
                  </a:lnTo>
                  <a:lnTo>
                    <a:pt x="398109" y="183852"/>
                  </a:lnTo>
                  <a:lnTo>
                    <a:pt x="388272" y="176140"/>
                  </a:lnTo>
                  <a:lnTo>
                    <a:pt x="451721" y="211642"/>
                  </a:lnTo>
                  <a:lnTo>
                    <a:pt x="470592" y="220467"/>
                  </a:lnTo>
                  <a:lnTo>
                    <a:pt x="490677" y="222050"/>
                  </a:lnTo>
                  <a:lnTo>
                    <a:pt x="500946" y="220834"/>
                  </a:lnTo>
                  <a:lnTo>
                    <a:pt x="518596" y="210125"/>
                  </a:lnTo>
                  <a:lnTo>
                    <a:pt x="570449" y="149807"/>
                  </a:lnTo>
                  <a:lnTo>
                    <a:pt x="584581" y="141122"/>
                  </a:lnTo>
                  <a:lnTo>
                    <a:pt x="605713" y="134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510514" y="2579533"/>
              <a:ext cx="1247953" cy="477316"/>
            </a:xfrm>
            <a:custGeom>
              <a:avLst/>
              <a:gdLst/>
              <a:ahLst/>
              <a:cxnLst/>
              <a:rect l="0" t="0" r="0" b="0"/>
              <a:pathLst>
                <a:path w="1247953" h="477316">
                  <a:moveTo>
                    <a:pt x="5589" y="315803"/>
                  </a:moveTo>
                  <a:lnTo>
                    <a:pt x="0" y="299036"/>
                  </a:lnTo>
                  <a:lnTo>
                    <a:pt x="693" y="291757"/>
                  </a:lnTo>
                  <a:lnTo>
                    <a:pt x="7703" y="277430"/>
                  </a:lnTo>
                  <a:lnTo>
                    <a:pt x="65397" y="214034"/>
                  </a:lnTo>
                  <a:lnTo>
                    <a:pt x="128426" y="150857"/>
                  </a:lnTo>
                  <a:lnTo>
                    <a:pt x="190779" y="117808"/>
                  </a:lnTo>
                  <a:lnTo>
                    <a:pt x="247175" y="83984"/>
                  </a:lnTo>
                  <a:lnTo>
                    <a:pt x="270888" y="71223"/>
                  </a:lnTo>
                  <a:lnTo>
                    <a:pt x="330652" y="53498"/>
                  </a:lnTo>
                  <a:lnTo>
                    <a:pt x="387864" y="33143"/>
                  </a:lnTo>
                  <a:lnTo>
                    <a:pt x="443055" y="22233"/>
                  </a:lnTo>
                  <a:lnTo>
                    <a:pt x="499805" y="6667"/>
                  </a:lnTo>
                  <a:lnTo>
                    <a:pt x="550825" y="1275"/>
                  </a:lnTo>
                  <a:lnTo>
                    <a:pt x="609082" y="211"/>
                  </a:lnTo>
                  <a:lnTo>
                    <a:pt x="670980" y="0"/>
                  </a:lnTo>
                  <a:lnTo>
                    <a:pt x="728267" y="8364"/>
                  </a:lnTo>
                  <a:lnTo>
                    <a:pt x="781523" y="21281"/>
                  </a:lnTo>
                  <a:lnTo>
                    <a:pt x="836922" y="39759"/>
                  </a:lnTo>
                  <a:lnTo>
                    <a:pt x="893239" y="77571"/>
                  </a:lnTo>
                  <a:lnTo>
                    <a:pt x="952270" y="120478"/>
                  </a:lnTo>
                  <a:lnTo>
                    <a:pt x="1005539" y="178285"/>
                  </a:lnTo>
                  <a:lnTo>
                    <a:pt x="1033822" y="212470"/>
                  </a:lnTo>
                  <a:lnTo>
                    <a:pt x="1053533" y="254188"/>
                  </a:lnTo>
                  <a:lnTo>
                    <a:pt x="1072293" y="314391"/>
                  </a:lnTo>
                  <a:lnTo>
                    <a:pt x="1094884" y="356468"/>
                  </a:lnTo>
                  <a:lnTo>
                    <a:pt x="1123218" y="401458"/>
                  </a:lnTo>
                  <a:lnTo>
                    <a:pt x="1145536" y="449742"/>
                  </a:lnTo>
                  <a:lnTo>
                    <a:pt x="1151599" y="457738"/>
                  </a:lnTo>
                  <a:lnTo>
                    <a:pt x="1152131" y="461899"/>
                  </a:lnTo>
                  <a:lnTo>
                    <a:pt x="1148976" y="463503"/>
                  </a:lnTo>
                  <a:lnTo>
                    <a:pt x="1143364" y="463403"/>
                  </a:lnTo>
                  <a:lnTo>
                    <a:pt x="1089161" y="439501"/>
                  </a:lnTo>
                  <a:lnTo>
                    <a:pt x="1040388" y="418083"/>
                  </a:lnTo>
                  <a:lnTo>
                    <a:pt x="1029359" y="410394"/>
                  </a:lnTo>
                  <a:lnTo>
                    <a:pt x="1029694" y="411619"/>
                  </a:lnTo>
                  <a:lnTo>
                    <a:pt x="1047042" y="430396"/>
                  </a:lnTo>
                  <a:lnTo>
                    <a:pt x="1104411" y="466652"/>
                  </a:lnTo>
                  <a:lnTo>
                    <a:pt x="1123325" y="475654"/>
                  </a:lnTo>
                  <a:lnTo>
                    <a:pt x="1143429" y="477315"/>
                  </a:lnTo>
                  <a:lnTo>
                    <a:pt x="1162893" y="472984"/>
                  </a:lnTo>
                  <a:lnTo>
                    <a:pt x="1194452" y="451140"/>
                  </a:lnTo>
                  <a:lnTo>
                    <a:pt x="1239442" y="413545"/>
                  </a:lnTo>
                  <a:lnTo>
                    <a:pt x="1247952" y="400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727088" y="252683"/>
            <a:ext cx="2611068" cy="576164"/>
            <a:chOff x="3727088" y="252683"/>
            <a:chExt cx="2611068" cy="576164"/>
          </a:xfrm>
        </p:grpSpPr>
        <p:sp>
          <p:nvSpPr>
            <p:cNvPr id="24" name="Freeform 23"/>
            <p:cNvSpPr/>
            <p:nvPr/>
          </p:nvSpPr>
          <p:spPr>
            <a:xfrm>
              <a:off x="3727088" y="515896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1639" y="0"/>
                  </a:lnTo>
                  <a:lnTo>
                    <a:pt x="108098" y="5589"/>
                  </a:lnTo>
                  <a:lnTo>
                    <a:pt x="49255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00787" y="60012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6176" y="16788"/>
                  </a:lnTo>
                  <a:lnTo>
                    <a:pt x="52125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41816" y="492597"/>
              <a:ext cx="469708" cy="336250"/>
            </a:xfrm>
            <a:custGeom>
              <a:avLst/>
              <a:gdLst/>
              <a:ahLst/>
              <a:cxnLst/>
              <a:rect l="0" t="0" r="0" b="0"/>
              <a:pathLst>
                <a:path w="469708" h="336250">
                  <a:moveTo>
                    <a:pt x="322308" y="96998"/>
                  </a:moveTo>
                  <a:lnTo>
                    <a:pt x="312733" y="72952"/>
                  </a:lnTo>
                  <a:lnTo>
                    <a:pt x="294775" y="51529"/>
                  </a:lnTo>
                  <a:lnTo>
                    <a:pt x="247756" y="16300"/>
                  </a:lnTo>
                  <a:lnTo>
                    <a:pt x="211181" y="818"/>
                  </a:lnTo>
                  <a:lnTo>
                    <a:pt x="170708" y="0"/>
                  </a:lnTo>
                  <a:lnTo>
                    <a:pt x="123516" y="11374"/>
                  </a:lnTo>
                  <a:lnTo>
                    <a:pt x="69789" y="41587"/>
                  </a:lnTo>
                  <a:lnTo>
                    <a:pt x="43677" y="67712"/>
                  </a:lnTo>
                  <a:lnTo>
                    <a:pt x="18186" y="118358"/>
                  </a:lnTo>
                  <a:lnTo>
                    <a:pt x="762" y="180313"/>
                  </a:lnTo>
                  <a:lnTo>
                    <a:pt x="0" y="239364"/>
                  </a:lnTo>
                  <a:lnTo>
                    <a:pt x="5924" y="263217"/>
                  </a:lnTo>
                  <a:lnTo>
                    <a:pt x="16357" y="285517"/>
                  </a:lnTo>
                  <a:lnTo>
                    <a:pt x="40973" y="312213"/>
                  </a:lnTo>
                  <a:lnTo>
                    <a:pt x="76083" y="329352"/>
                  </a:lnTo>
                  <a:lnTo>
                    <a:pt x="116121" y="336249"/>
                  </a:lnTo>
                  <a:lnTo>
                    <a:pt x="163167" y="330175"/>
                  </a:lnTo>
                  <a:lnTo>
                    <a:pt x="194436" y="319856"/>
                  </a:lnTo>
                  <a:lnTo>
                    <a:pt x="256647" y="275675"/>
                  </a:lnTo>
                  <a:lnTo>
                    <a:pt x="270898" y="260638"/>
                  </a:lnTo>
                  <a:lnTo>
                    <a:pt x="297234" y="201861"/>
                  </a:lnTo>
                  <a:lnTo>
                    <a:pt x="304535" y="181038"/>
                  </a:lnTo>
                  <a:lnTo>
                    <a:pt x="305453" y="131623"/>
                  </a:lnTo>
                  <a:lnTo>
                    <a:pt x="308731" y="130610"/>
                  </a:lnTo>
                  <a:lnTo>
                    <a:pt x="313257" y="133444"/>
                  </a:lnTo>
                  <a:lnTo>
                    <a:pt x="335689" y="189391"/>
                  </a:lnTo>
                  <a:lnTo>
                    <a:pt x="341757" y="200707"/>
                  </a:lnTo>
                  <a:lnTo>
                    <a:pt x="360977" y="219520"/>
                  </a:lnTo>
                  <a:lnTo>
                    <a:pt x="405856" y="245073"/>
                  </a:lnTo>
                  <a:lnTo>
                    <a:pt x="452850" y="261962"/>
                  </a:lnTo>
                  <a:lnTo>
                    <a:pt x="469707" y="265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94929" y="252683"/>
              <a:ext cx="340178" cy="497226"/>
            </a:xfrm>
            <a:custGeom>
              <a:avLst/>
              <a:gdLst/>
              <a:ahLst/>
              <a:cxnLst/>
              <a:rect l="0" t="0" r="0" b="0"/>
              <a:pathLst>
                <a:path w="340178" h="497226">
                  <a:moveTo>
                    <a:pt x="6065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5760" y="156281"/>
                  </a:lnTo>
                  <a:lnTo>
                    <a:pt x="11564" y="207613"/>
                  </a:lnTo>
                  <a:lnTo>
                    <a:pt x="20693" y="259867"/>
                  </a:lnTo>
                  <a:lnTo>
                    <a:pt x="34258" y="321520"/>
                  </a:lnTo>
                  <a:lnTo>
                    <a:pt x="42365" y="364587"/>
                  </a:lnTo>
                  <a:lnTo>
                    <a:pt x="38929" y="421061"/>
                  </a:lnTo>
                  <a:lnTo>
                    <a:pt x="38503" y="435125"/>
                  </a:lnTo>
                  <a:lnTo>
                    <a:pt x="35879" y="442162"/>
                  </a:lnTo>
                  <a:lnTo>
                    <a:pt x="31791" y="444514"/>
                  </a:lnTo>
                  <a:lnTo>
                    <a:pt x="26725" y="443741"/>
                  </a:lnTo>
                  <a:lnTo>
                    <a:pt x="23348" y="438547"/>
                  </a:lnTo>
                  <a:lnTo>
                    <a:pt x="17928" y="396589"/>
                  </a:lnTo>
                  <a:lnTo>
                    <a:pt x="20109" y="360054"/>
                  </a:lnTo>
                  <a:lnTo>
                    <a:pt x="31326" y="316267"/>
                  </a:lnTo>
                  <a:lnTo>
                    <a:pt x="66404" y="261786"/>
                  </a:lnTo>
                  <a:lnTo>
                    <a:pt x="86305" y="247761"/>
                  </a:lnTo>
                  <a:lnTo>
                    <a:pt x="110748" y="238798"/>
                  </a:lnTo>
                  <a:lnTo>
                    <a:pt x="149647" y="234922"/>
                  </a:lnTo>
                  <a:lnTo>
                    <a:pt x="205604" y="246561"/>
                  </a:lnTo>
                  <a:lnTo>
                    <a:pt x="248122" y="269456"/>
                  </a:lnTo>
                  <a:lnTo>
                    <a:pt x="309043" y="319696"/>
                  </a:lnTo>
                  <a:lnTo>
                    <a:pt x="330598" y="358728"/>
                  </a:lnTo>
                  <a:lnTo>
                    <a:pt x="337476" y="380533"/>
                  </a:lnTo>
                  <a:lnTo>
                    <a:pt x="340177" y="417947"/>
                  </a:lnTo>
                  <a:lnTo>
                    <a:pt x="332919" y="451780"/>
                  </a:lnTo>
                  <a:lnTo>
                    <a:pt x="322519" y="473362"/>
                  </a:lnTo>
                  <a:lnTo>
                    <a:pt x="303859" y="488414"/>
                  </a:lnTo>
                  <a:lnTo>
                    <a:pt x="292332" y="494065"/>
                  </a:lnTo>
                  <a:lnTo>
                    <a:pt x="263926" y="497225"/>
                  </a:lnTo>
                  <a:lnTo>
                    <a:pt x="203620" y="495311"/>
                  </a:lnTo>
                  <a:lnTo>
                    <a:pt x="160786" y="483801"/>
                  </a:lnTo>
                  <a:lnTo>
                    <a:pt x="113967" y="458951"/>
                  </a:lnTo>
                  <a:lnTo>
                    <a:pt x="79765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11647" y="526424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95834" y="621181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93224" y="3119"/>
                  </a:lnTo>
                  <a:lnTo>
                    <a:pt x="134094" y="9065"/>
                  </a:lnTo>
                  <a:lnTo>
                    <a:pt x="77354" y="17475"/>
                  </a:lnTo>
                  <a:lnTo>
                    <a:pt x="27324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09654" y="456096"/>
              <a:ext cx="344233" cy="293029"/>
            </a:xfrm>
            <a:custGeom>
              <a:avLst/>
              <a:gdLst/>
              <a:ahLst/>
              <a:cxnLst/>
              <a:rect l="0" t="0" r="0" b="0"/>
              <a:pathLst>
                <a:path w="344233" h="293029">
                  <a:moveTo>
                    <a:pt x="217890" y="112442"/>
                  </a:moveTo>
                  <a:lnTo>
                    <a:pt x="217890" y="90086"/>
                  </a:lnTo>
                  <a:lnTo>
                    <a:pt x="206712" y="59415"/>
                  </a:lnTo>
                  <a:lnTo>
                    <a:pt x="188581" y="28100"/>
                  </a:lnTo>
                  <a:lnTo>
                    <a:pt x="172109" y="13346"/>
                  </a:lnTo>
                  <a:lnTo>
                    <a:pt x="151919" y="4059"/>
                  </a:lnTo>
                  <a:lnTo>
                    <a:pt x="115415" y="0"/>
                  </a:lnTo>
                  <a:lnTo>
                    <a:pt x="92797" y="3196"/>
                  </a:lnTo>
                  <a:lnTo>
                    <a:pt x="74165" y="14756"/>
                  </a:lnTo>
                  <a:lnTo>
                    <a:pt x="37049" y="53565"/>
                  </a:lnTo>
                  <a:lnTo>
                    <a:pt x="11283" y="112819"/>
                  </a:lnTo>
                  <a:lnTo>
                    <a:pt x="0" y="157750"/>
                  </a:lnTo>
                  <a:lnTo>
                    <a:pt x="862" y="197617"/>
                  </a:lnTo>
                  <a:lnTo>
                    <a:pt x="6789" y="223997"/>
                  </a:lnTo>
                  <a:lnTo>
                    <a:pt x="23280" y="257410"/>
                  </a:lnTo>
                  <a:lnTo>
                    <a:pt x="36250" y="274748"/>
                  </a:lnTo>
                  <a:lnTo>
                    <a:pt x="62295" y="292074"/>
                  </a:lnTo>
                  <a:lnTo>
                    <a:pt x="72046" y="293028"/>
                  </a:lnTo>
                  <a:lnTo>
                    <a:pt x="92239" y="287849"/>
                  </a:lnTo>
                  <a:lnTo>
                    <a:pt x="125393" y="265460"/>
                  </a:lnTo>
                  <a:lnTo>
                    <a:pt x="146159" y="244219"/>
                  </a:lnTo>
                  <a:lnTo>
                    <a:pt x="171823" y="185695"/>
                  </a:lnTo>
                  <a:lnTo>
                    <a:pt x="189755" y="133440"/>
                  </a:lnTo>
                  <a:lnTo>
                    <a:pt x="193284" y="129951"/>
                  </a:lnTo>
                  <a:lnTo>
                    <a:pt x="196807" y="131134"/>
                  </a:lnTo>
                  <a:lnTo>
                    <a:pt x="203840" y="141807"/>
                  </a:lnTo>
                  <a:lnTo>
                    <a:pt x="226077" y="197400"/>
                  </a:lnTo>
                  <a:lnTo>
                    <a:pt x="245012" y="227302"/>
                  </a:lnTo>
                  <a:lnTo>
                    <a:pt x="262700" y="243820"/>
                  </a:lnTo>
                  <a:lnTo>
                    <a:pt x="285379" y="252721"/>
                  </a:lnTo>
                  <a:lnTo>
                    <a:pt x="344232" y="259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18296" y="423470"/>
              <a:ext cx="219860" cy="311596"/>
            </a:xfrm>
            <a:custGeom>
              <a:avLst/>
              <a:gdLst/>
              <a:ahLst/>
              <a:cxnLst/>
              <a:rect l="0" t="0" r="0" b="0"/>
              <a:pathLst>
                <a:path w="219860" h="311596">
                  <a:moveTo>
                    <a:pt x="177745" y="29255"/>
                  </a:moveTo>
                  <a:lnTo>
                    <a:pt x="159764" y="13614"/>
                  </a:lnTo>
                  <a:lnTo>
                    <a:pt x="142848" y="5536"/>
                  </a:lnTo>
                  <a:lnTo>
                    <a:pt x="108003" y="0"/>
                  </a:lnTo>
                  <a:lnTo>
                    <a:pt x="87867" y="4944"/>
                  </a:lnTo>
                  <a:lnTo>
                    <a:pt x="55877" y="27182"/>
                  </a:lnTo>
                  <a:lnTo>
                    <a:pt x="12883" y="77051"/>
                  </a:lnTo>
                  <a:lnTo>
                    <a:pt x="5037" y="98071"/>
                  </a:lnTo>
                  <a:lnTo>
                    <a:pt x="0" y="149693"/>
                  </a:lnTo>
                  <a:lnTo>
                    <a:pt x="7411" y="203780"/>
                  </a:lnTo>
                  <a:lnTo>
                    <a:pt x="23259" y="249473"/>
                  </a:lnTo>
                  <a:lnTo>
                    <a:pt x="48574" y="286704"/>
                  </a:lnTo>
                  <a:lnTo>
                    <a:pt x="74741" y="303758"/>
                  </a:lnTo>
                  <a:lnTo>
                    <a:pt x="124600" y="311595"/>
                  </a:lnTo>
                  <a:lnTo>
                    <a:pt x="169147" y="310613"/>
                  </a:lnTo>
                  <a:lnTo>
                    <a:pt x="219859" y="292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295419" y="3169077"/>
            <a:ext cx="178986" cy="115815"/>
            <a:chOff x="3295419" y="3169077"/>
            <a:chExt cx="178986" cy="115815"/>
          </a:xfrm>
        </p:grpSpPr>
        <p:sp>
          <p:nvSpPr>
            <p:cNvPr id="33" name="Freeform 32"/>
            <p:cNvSpPr/>
            <p:nvPr/>
          </p:nvSpPr>
          <p:spPr>
            <a:xfrm>
              <a:off x="3295419" y="3169077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40" y="0"/>
                  </a:lnTo>
                  <a:lnTo>
                    <a:pt x="55665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95419" y="3274362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20368" y="0"/>
                  </a:lnTo>
                  <a:lnTo>
                    <a:pt x="68810" y="0"/>
                  </a:lnTo>
                  <a:lnTo>
                    <a:pt x="11488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772129" y="2863751"/>
            <a:ext cx="2544970" cy="1186222"/>
            <a:chOff x="3772129" y="2863751"/>
            <a:chExt cx="2544970" cy="1186222"/>
          </a:xfrm>
        </p:grpSpPr>
        <p:sp>
          <p:nvSpPr>
            <p:cNvPr id="36" name="Freeform 35"/>
            <p:cNvSpPr/>
            <p:nvPr/>
          </p:nvSpPr>
          <p:spPr>
            <a:xfrm>
              <a:off x="3772129" y="2976424"/>
              <a:ext cx="323457" cy="462064"/>
            </a:xfrm>
            <a:custGeom>
              <a:avLst/>
              <a:gdLst/>
              <a:ahLst/>
              <a:cxnLst/>
              <a:rect l="0" t="0" r="0" b="0"/>
              <a:pathLst>
                <a:path w="323457" h="462064">
                  <a:moveTo>
                    <a:pt x="18130" y="76840"/>
                  </a:moveTo>
                  <a:lnTo>
                    <a:pt x="6951" y="88018"/>
                  </a:lnTo>
                  <a:lnTo>
                    <a:pt x="3659" y="86632"/>
                  </a:lnTo>
                  <a:lnTo>
                    <a:pt x="0" y="72613"/>
                  </a:lnTo>
                  <a:lnTo>
                    <a:pt x="3529" y="44002"/>
                  </a:lnTo>
                  <a:lnTo>
                    <a:pt x="17573" y="18887"/>
                  </a:lnTo>
                  <a:lnTo>
                    <a:pt x="33090" y="7019"/>
                  </a:lnTo>
                  <a:lnTo>
                    <a:pt x="42141" y="2217"/>
                  </a:lnTo>
                  <a:lnTo>
                    <a:pt x="64677" y="0"/>
                  </a:lnTo>
                  <a:lnTo>
                    <a:pt x="90290" y="4084"/>
                  </a:lnTo>
                  <a:lnTo>
                    <a:pt x="117271" y="13698"/>
                  </a:lnTo>
                  <a:lnTo>
                    <a:pt x="138622" y="28890"/>
                  </a:lnTo>
                  <a:lnTo>
                    <a:pt x="154740" y="48510"/>
                  </a:lnTo>
                  <a:lnTo>
                    <a:pt x="177739" y="99234"/>
                  </a:lnTo>
                  <a:lnTo>
                    <a:pt x="204465" y="154313"/>
                  </a:lnTo>
                  <a:lnTo>
                    <a:pt x="215464" y="217489"/>
                  </a:lnTo>
                  <a:lnTo>
                    <a:pt x="214517" y="276241"/>
                  </a:lnTo>
                  <a:lnTo>
                    <a:pt x="203411" y="338496"/>
                  </a:lnTo>
                  <a:lnTo>
                    <a:pt x="187802" y="372996"/>
                  </a:lnTo>
                  <a:lnTo>
                    <a:pt x="147780" y="429339"/>
                  </a:lnTo>
                  <a:lnTo>
                    <a:pt x="121275" y="451776"/>
                  </a:lnTo>
                  <a:lnTo>
                    <a:pt x="98287" y="459897"/>
                  </a:lnTo>
                  <a:lnTo>
                    <a:pt x="85606" y="462063"/>
                  </a:lnTo>
                  <a:lnTo>
                    <a:pt x="65277" y="458230"/>
                  </a:lnTo>
                  <a:lnTo>
                    <a:pt x="56580" y="453933"/>
                  </a:lnTo>
                  <a:lnTo>
                    <a:pt x="43797" y="439799"/>
                  </a:lnTo>
                  <a:lnTo>
                    <a:pt x="38751" y="431117"/>
                  </a:lnTo>
                  <a:lnTo>
                    <a:pt x="36263" y="412111"/>
                  </a:lnTo>
                  <a:lnTo>
                    <a:pt x="40227" y="393135"/>
                  </a:lnTo>
                  <a:lnTo>
                    <a:pt x="61836" y="361890"/>
                  </a:lnTo>
                  <a:lnTo>
                    <a:pt x="68324" y="354611"/>
                  </a:lnTo>
                  <a:lnTo>
                    <a:pt x="99812" y="338776"/>
                  </a:lnTo>
                  <a:lnTo>
                    <a:pt x="151205" y="325286"/>
                  </a:lnTo>
                  <a:lnTo>
                    <a:pt x="196364" y="331459"/>
                  </a:lnTo>
                  <a:lnTo>
                    <a:pt x="249658" y="347326"/>
                  </a:lnTo>
                  <a:lnTo>
                    <a:pt x="280143" y="358845"/>
                  </a:lnTo>
                  <a:lnTo>
                    <a:pt x="323456" y="3926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156480" y="3148020"/>
              <a:ext cx="34322" cy="43132"/>
            </a:xfrm>
            <a:custGeom>
              <a:avLst/>
              <a:gdLst/>
              <a:ahLst/>
              <a:cxnLst/>
              <a:rect l="0" t="0" r="0" b="0"/>
              <a:pathLst>
                <a:path w="34322" h="43132">
                  <a:moveTo>
                    <a:pt x="23333" y="0"/>
                  </a:moveTo>
                  <a:lnTo>
                    <a:pt x="6565" y="5590"/>
                  </a:lnTo>
                  <a:lnTo>
                    <a:pt x="3966" y="9576"/>
                  </a:lnTo>
                  <a:lnTo>
                    <a:pt x="4572" y="14573"/>
                  </a:lnTo>
                  <a:lnTo>
                    <a:pt x="7317" y="20244"/>
                  </a:lnTo>
                  <a:lnTo>
                    <a:pt x="6806" y="26364"/>
                  </a:lnTo>
                  <a:lnTo>
                    <a:pt x="0" y="39404"/>
                  </a:lnTo>
                  <a:lnTo>
                    <a:pt x="1928" y="42647"/>
                  </a:lnTo>
                  <a:lnTo>
                    <a:pt x="16550" y="43131"/>
                  </a:lnTo>
                  <a:lnTo>
                    <a:pt x="23490" y="39283"/>
                  </a:lnTo>
                  <a:lnTo>
                    <a:pt x="34321" y="25648"/>
                  </a:lnTo>
                  <a:lnTo>
                    <a:pt x="34168" y="19438"/>
                  </a:lnTo>
                  <a:lnTo>
                    <a:pt x="30557" y="14129"/>
                  </a:lnTo>
                  <a:lnTo>
                    <a:pt x="24639" y="9419"/>
                  </a:lnTo>
                  <a:lnTo>
                    <a:pt x="18355" y="8619"/>
                  </a:lnTo>
                  <a:lnTo>
                    <a:pt x="5133" y="13970"/>
                  </a:lnTo>
                  <a:lnTo>
                    <a:pt x="4181" y="17502"/>
                  </a:lnTo>
                  <a:lnTo>
                    <a:pt x="7055" y="21027"/>
                  </a:lnTo>
                  <a:lnTo>
                    <a:pt x="12481" y="24547"/>
                  </a:lnTo>
                  <a:lnTo>
                    <a:pt x="18438" y="24553"/>
                  </a:lnTo>
                  <a:lnTo>
                    <a:pt x="31296" y="18322"/>
                  </a:lnTo>
                  <a:lnTo>
                    <a:pt x="32151" y="16894"/>
                  </a:lnTo>
                  <a:lnTo>
                    <a:pt x="1280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358798" y="2979564"/>
              <a:ext cx="213620" cy="343745"/>
            </a:xfrm>
            <a:custGeom>
              <a:avLst/>
              <a:gdLst/>
              <a:ahLst/>
              <a:cxnLst/>
              <a:rect l="0" t="0" r="0" b="0"/>
              <a:pathLst>
                <a:path w="213620" h="343745">
                  <a:moveTo>
                    <a:pt x="52642" y="0"/>
                  </a:moveTo>
                  <a:lnTo>
                    <a:pt x="18314" y="60874"/>
                  </a:lnTo>
                  <a:lnTo>
                    <a:pt x="12209" y="68659"/>
                  </a:lnTo>
                  <a:lnTo>
                    <a:pt x="8139" y="69169"/>
                  </a:lnTo>
                  <a:lnTo>
                    <a:pt x="5426" y="64830"/>
                  </a:lnTo>
                  <a:lnTo>
                    <a:pt x="3617" y="57258"/>
                  </a:lnTo>
                  <a:lnTo>
                    <a:pt x="4751" y="49871"/>
                  </a:lnTo>
                  <a:lnTo>
                    <a:pt x="12250" y="35423"/>
                  </a:lnTo>
                  <a:lnTo>
                    <a:pt x="19865" y="30635"/>
                  </a:lnTo>
                  <a:lnTo>
                    <a:pt x="40804" y="25314"/>
                  </a:lnTo>
                  <a:lnTo>
                    <a:pt x="62589" y="29188"/>
                  </a:lnTo>
                  <a:lnTo>
                    <a:pt x="73311" y="33497"/>
                  </a:lnTo>
                  <a:lnTo>
                    <a:pt x="88345" y="47643"/>
                  </a:lnTo>
                  <a:lnTo>
                    <a:pt x="93991" y="56329"/>
                  </a:lnTo>
                  <a:lnTo>
                    <a:pt x="97146" y="75338"/>
                  </a:lnTo>
                  <a:lnTo>
                    <a:pt x="89639" y="116137"/>
                  </a:lnTo>
                  <a:lnTo>
                    <a:pt x="73165" y="152143"/>
                  </a:lnTo>
                  <a:lnTo>
                    <a:pt x="74513" y="152901"/>
                  </a:lnTo>
                  <a:lnTo>
                    <a:pt x="99076" y="142897"/>
                  </a:lnTo>
                  <a:lnTo>
                    <a:pt x="133211" y="138656"/>
                  </a:lnTo>
                  <a:lnTo>
                    <a:pt x="156301" y="143904"/>
                  </a:lnTo>
                  <a:lnTo>
                    <a:pt x="177091" y="155204"/>
                  </a:lnTo>
                  <a:lnTo>
                    <a:pt x="200780" y="181297"/>
                  </a:lnTo>
                  <a:lnTo>
                    <a:pt x="211288" y="201070"/>
                  </a:lnTo>
                  <a:lnTo>
                    <a:pt x="213619" y="224675"/>
                  </a:lnTo>
                  <a:lnTo>
                    <a:pt x="205583" y="272368"/>
                  </a:lnTo>
                  <a:lnTo>
                    <a:pt x="193145" y="291068"/>
                  </a:lnTo>
                  <a:lnTo>
                    <a:pt x="175919" y="306009"/>
                  </a:lnTo>
                  <a:lnTo>
                    <a:pt x="114374" y="338912"/>
                  </a:lnTo>
                  <a:lnTo>
                    <a:pt x="76912" y="343744"/>
                  </a:lnTo>
                  <a:lnTo>
                    <a:pt x="32220" y="33860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864165" y="3011150"/>
              <a:ext cx="21059" cy="168457"/>
            </a:xfrm>
            <a:custGeom>
              <a:avLst/>
              <a:gdLst/>
              <a:ahLst/>
              <a:cxnLst/>
              <a:rect l="0" t="0" r="0" b="0"/>
              <a:pathLst>
                <a:path w="21059" h="168457">
                  <a:moveTo>
                    <a:pt x="21058" y="0"/>
                  </a:moveTo>
                  <a:lnTo>
                    <a:pt x="12724" y="37478"/>
                  </a:lnTo>
                  <a:lnTo>
                    <a:pt x="10963" y="88901"/>
                  </a:lnTo>
                  <a:lnTo>
                    <a:pt x="2253" y="14872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758880" y="3095378"/>
              <a:ext cx="189515" cy="21058"/>
            </a:xfrm>
            <a:custGeom>
              <a:avLst/>
              <a:gdLst/>
              <a:ahLst/>
              <a:cxnLst/>
              <a:rect l="0" t="0" r="0" b="0"/>
              <a:pathLst>
                <a:path w="189515" h="21058">
                  <a:moveTo>
                    <a:pt x="189514" y="0"/>
                  </a:moveTo>
                  <a:lnTo>
                    <a:pt x="140583" y="3119"/>
                  </a:lnTo>
                  <a:lnTo>
                    <a:pt x="81452" y="14654"/>
                  </a:lnTo>
                  <a:lnTo>
                    <a:pt x="22156" y="1979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64802" y="2884808"/>
              <a:ext cx="225789" cy="386430"/>
            </a:xfrm>
            <a:custGeom>
              <a:avLst/>
              <a:gdLst/>
              <a:ahLst/>
              <a:cxnLst/>
              <a:rect l="0" t="0" r="0" b="0"/>
              <a:pathLst>
                <a:path w="225789" h="386430">
                  <a:moveTo>
                    <a:pt x="46804" y="0"/>
                  </a:moveTo>
                  <a:lnTo>
                    <a:pt x="28846" y="55045"/>
                  </a:lnTo>
                  <a:lnTo>
                    <a:pt x="11655" y="114512"/>
                  </a:lnTo>
                  <a:lnTo>
                    <a:pt x="8164" y="118455"/>
                  </a:lnTo>
                  <a:lnTo>
                    <a:pt x="4666" y="117575"/>
                  </a:lnTo>
                  <a:lnTo>
                    <a:pt x="1164" y="113478"/>
                  </a:lnTo>
                  <a:lnTo>
                    <a:pt x="0" y="107238"/>
                  </a:lnTo>
                  <a:lnTo>
                    <a:pt x="1826" y="90945"/>
                  </a:lnTo>
                  <a:lnTo>
                    <a:pt x="15020" y="62042"/>
                  </a:lnTo>
                  <a:lnTo>
                    <a:pt x="33747" y="36840"/>
                  </a:lnTo>
                  <a:lnTo>
                    <a:pt x="53479" y="28071"/>
                  </a:lnTo>
                  <a:lnTo>
                    <a:pt x="76677" y="25344"/>
                  </a:lnTo>
                  <a:lnTo>
                    <a:pt x="98685" y="28032"/>
                  </a:lnTo>
                  <a:lnTo>
                    <a:pt x="117046" y="36245"/>
                  </a:lnTo>
                  <a:lnTo>
                    <a:pt x="133004" y="48864"/>
                  </a:lnTo>
                  <a:lnTo>
                    <a:pt x="153973" y="75700"/>
                  </a:lnTo>
                  <a:lnTo>
                    <a:pt x="175979" y="132195"/>
                  </a:lnTo>
                  <a:lnTo>
                    <a:pt x="190560" y="186466"/>
                  </a:lnTo>
                  <a:lnTo>
                    <a:pt x="198843" y="228254"/>
                  </a:lnTo>
                  <a:lnTo>
                    <a:pt x="195466" y="284297"/>
                  </a:lnTo>
                  <a:lnTo>
                    <a:pt x="192425" y="311188"/>
                  </a:lnTo>
                  <a:lnTo>
                    <a:pt x="177558" y="344888"/>
                  </a:lnTo>
                  <a:lnTo>
                    <a:pt x="164968" y="362294"/>
                  </a:lnTo>
                  <a:lnTo>
                    <a:pt x="148454" y="374709"/>
                  </a:lnTo>
                  <a:lnTo>
                    <a:pt x="128247" y="382956"/>
                  </a:lnTo>
                  <a:lnTo>
                    <a:pt x="91732" y="386429"/>
                  </a:lnTo>
                  <a:lnTo>
                    <a:pt x="69112" y="383096"/>
                  </a:lnTo>
                  <a:lnTo>
                    <a:pt x="60506" y="378230"/>
                  </a:lnTo>
                  <a:lnTo>
                    <a:pt x="47825" y="363464"/>
                  </a:lnTo>
                  <a:lnTo>
                    <a:pt x="44528" y="342084"/>
                  </a:lnTo>
                  <a:lnTo>
                    <a:pt x="48132" y="319323"/>
                  </a:lnTo>
                  <a:lnTo>
                    <a:pt x="57533" y="301409"/>
                  </a:lnTo>
                  <a:lnTo>
                    <a:pt x="81568" y="278169"/>
                  </a:lnTo>
                  <a:lnTo>
                    <a:pt x="107098" y="269860"/>
                  </a:lnTo>
                  <a:lnTo>
                    <a:pt x="148117" y="268301"/>
                  </a:lnTo>
                  <a:lnTo>
                    <a:pt x="170211" y="273663"/>
                  </a:lnTo>
                  <a:lnTo>
                    <a:pt x="203458" y="296169"/>
                  </a:lnTo>
                  <a:lnTo>
                    <a:pt x="22578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589433" y="3021678"/>
              <a:ext cx="33157" cy="52689"/>
            </a:xfrm>
            <a:custGeom>
              <a:avLst/>
              <a:gdLst/>
              <a:ahLst/>
              <a:cxnLst/>
              <a:rect l="0" t="0" r="0" b="0"/>
              <a:pathLst>
                <a:path w="33157" h="52689">
                  <a:moveTo>
                    <a:pt x="32784" y="0"/>
                  </a:moveTo>
                  <a:lnTo>
                    <a:pt x="16017" y="5589"/>
                  </a:lnTo>
                  <a:lnTo>
                    <a:pt x="4665" y="17692"/>
                  </a:lnTo>
                  <a:lnTo>
                    <a:pt x="0" y="25833"/>
                  </a:lnTo>
                  <a:lnTo>
                    <a:pt x="1569" y="31260"/>
                  </a:lnTo>
                  <a:lnTo>
                    <a:pt x="7295" y="34878"/>
                  </a:lnTo>
                  <a:lnTo>
                    <a:pt x="15791" y="37290"/>
                  </a:lnTo>
                  <a:lnTo>
                    <a:pt x="20286" y="35389"/>
                  </a:lnTo>
                  <a:lnTo>
                    <a:pt x="22112" y="30612"/>
                  </a:lnTo>
                  <a:lnTo>
                    <a:pt x="22160" y="23917"/>
                  </a:lnTo>
                  <a:lnTo>
                    <a:pt x="19852" y="21794"/>
                  </a:lnTo>
                  <a:lnTo>
                    <a:pt x="15974" y="22719"/>
                  </a:lnTo>
                  <a:lnTo>
                    <a:pt x="11049" y="25674"/>
                  </a:lnTo>
                  <a:lnTo>
                    <a:pt x="8936" y="31154"/>
                  </a:lnTo>
                  <a:lnTo>
                    <a:pt x="9707" y="46602"/>
                  </a:lnTo>
                  <a:lnTo>
                    <a:pt x="13890" y="50955"/>
                  </a:lnTo>
                  <a:lnTo>
                    <a:pt x="20188" y="52688"/>
                  </a:lnTo>
                  <a:lnTo>
                    <a:pt x="27896" y="52673"/>
                  </a:lnTo>
                  <a:lnTo>
                    <a:pt x="31866" y="47984"/>
                  </a:lnTo>
                  <a:lnTo>
                    <a:pt x="33156" y="30295"/>
                  </a:lnTo>
                  <a:lnTo>
                    <a:pt x="31862" y="23706"/>
                  </a:lnTo>
                  <a:lnTo>
                    <a:pt x="29830" y="19314"/>
                  </a:lnTo>
                  <a:lnTo>
                    <a:pt x="2225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001329" y="2863751"/>
              <a:ext cx="20972" cy="315856"/>
            </a:xfrm>
            <a:custGeom>
              <a:avLst/>
              <a:gdLst/>
              <a:ahLst/>
              <a:cxnLst/>
              <a:rect l="0" t="0" r="0" b="0"/>
              <a:pathLst>
                <a:path w="20972" h="315856">
                  <a:moveTo>
                    <a:pt x="10443" y="0"/>
                  </a:moveTo>
                  <a:lnTo>
                    <a:pt x="2110" y="37478"/>
                  </a:lnTo>
                  <a:lnTo>
                    <a:pt x="348" y="94491"/>
                  </a:lnTo>
                  <a:lnTo>
                    <a:pt x="0" y="154842"/>
                  </a:lnTo>
                  <a:lnTo>
                    <a:pt x="3051" y="215636"/>
                  </a:lnTo>
                  <a:lnTo>
                    <a:pt x="8982" y="273312"/>
                  </a:lnTo>
                  <a:lnTo>
                    <a:pt x="2097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21317" y="2916393"/>
              <a:ext cx="211513" cy="197482"/>
            </a:xfrm>
            <a:custGeom>
              <a:avLst/>
              <a:gdLst/>
              <a:ahLst/>
              <a:cxnLst/>
              <a:rect l="0" t="0" r="0" b="0"/>
              <a:pathLst>
                <a:path w="211513" h="197482">
                  <a:moveTo>
                    <a:pt x="211512" y="105285"/>
                  </a:moveTo>
                  <a:lnTo>
                    <a:pt x="187465" y="114861"/>
                  </a:lnTo>
                  <a:lnTo>
                    <a:pt x="125225" y="159594"/>
                  </a:lnTo>
                  <a:lnTo>
                    <a:pt x="63932" y="191398"/>
                  </a:lnTo>
                  <a:lnTo>
                    <a:pt x="26884" y="197481"/>
                  </a:lnTo>
                  <a:lnTo>
                    <a:pt x="17067" y="194825"/>
                  </a:lnTo>
                  <a:lnTo>
                    <a:pt x="9352" y="189545"/>
                  </a:lnTo>
                  <a:lnTo>
                    <a:pt x="3039" y="182515"/>
                  </a:lnTo>
                  <a:lnTo>
                    <a:pt x="0" y="174319"/>
                  </a:lnTo>
                  <a:lnTo>
                    <a:pt x="587" y="120139"/>
                  </a:lnTo>
                  <a:lnTo>
                    <a:pt x="9228" y="60621"/>
                  </a:lnTo>
                  <a:lnTo>
                    <a:pt x="114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86810" y="3590217"/>
              <a:ext cx="215610" cy="459756"/>
            </a:xfrm>
            <a:custGeom>
              <a:avLst/>
              <a:gdLst/>
              <a:ahLst/>
              <a:cxnLst/>
              <a:rect l="0" t="0" r="0" b="0"/>
              <a:pathLst>
                <a:path w="215610" h="459756">
                  <a:moveTo>
                    <a:pt x="177272" y="0"/>
                  </a:moveTo>
                  <a:lnTo>
                    <a:pt x="138899" y="29309"/>
                  </a:lnTo>
                  <a:lnTo>
                    <a:pt x="96575" y="84952"/>
                  </a:lnTo>
                  <a:lnTo>
                    <a:pt x="61462" y="142179"/>
                  </a:lnTo>
                  <a:lnTo>
                    <a:pt x="48592" y="161457"/>
                  </a:lnTo>
                  <a:lnTo>
                    <a:pt x="27678" y="211961"/>
                  </a:lnTo>
                  <a:lnTo>
                    <a:pt x="6953" y="266997"/>
                  </a:lnTo>
                  <a:lnTo>
                    <a:pt x="0" y="322929"/>
                  </a:lnTo>
                  <a:lnTo>
                    <a:pt x="1746" y="379037"/>
                  </a:lnTo>
                  <a:lnTo>
                    <a:pt x="13009" y="429591"/>
                  </a:lnTo>
                  <a:lnTo>
                    <a:pt x="18631" y="438473"/>
                  </a:lnTo>
                  <a:lnTo>
                    <a:pt x="34235" y="451460"/>
                  </a:lnTo>
                  <a:lnTo>
                    <a:pt x="55989" y="458012"/>
                  </a:lnTo>
                  <a:lnTo>
                    <a:pt x="80085" y="459755"/>
                  </a:lnTo>
                  <a:lnTo>
                    <a:pt x="113381" y="452988"/>
                  </a:lnTo>
                  <a:lnTo>
                    <a:pt x="145474" y="435516"/>
                  </a:lnTo>
                  <a:lnTo>
                    <a:pt x="166649" y="418171"/>
                  </a:lnTo>
                  <a:lnTo>
                    <a:pt x="181520" y="395644"/>
                  </a:lnTo>
                  <a:lnTo>
                    <a:pt x="210587" y="336544"/>
                  </a:lnTo>
                  <a:lnTo>
                    <a:pt x="215609" y="298328"/>
                  </a:lnTo>
                  <a:lnTo>
                    <a:pt x="212639" y="275311"/>
                  </a:lnTo>
                  <a:lnTo>
                    <a:pt x="207869" y="266599"/>
                  </a:lnTo>
                  <a:lnTo>
                    <a:pt x="193211" y="253799"/>
                  </a:lnTo>
                  <a:lnTo>
                    <a:pt x="185558" y="252258"/>
                  </a:lnTo>
                  <a:lnTo>
                    <a:pt x="178117" y="253570"/>
                  </a:lnTo>
                  <a:lnTo>
                    <a:pt x="163610" y="261266"/>
                  </a:lnTo>
                  <a:lnTo>
                    <a:pt x="121153" y="299923"/>
                  </a:lnTo>
                  <a:lnTo>
                    <a:pt x="93051" y="331685"/>
                  </a:lnTo>
                  <a:lnTo>
                    <a:pt x="71988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805832" y="3695502"/>
              <a:ext cx="26749" cy="157929"/>
            </a:xfrm>
            <a:custGeom>
              <a:avLst/>
              <a:gdLst/>
              <a:ahLst/>
              <a:cxnLst/>
              <a:rect l="0" t="0" r="0" b="0"/>
              <a:pathLst>
                <a:path w="26749" h="157929">
                  <a:moveTo>
                    <a:pt x="26748" y="0"/>
                  </a:moveTo>
                  <a:lnTo>
                    <a:pt x="9960" y="56215"/>
                  </a:lnTo>
                  <a:lnTo>
                    <a:pt x="3414" y="111667"/>
                  </a:lnTo>
                  <a:lnTo>
                    <a:pt x="0" y="132688"/>
                  </a:lnTo>
                  <a:lnTo>
                    <a:pt x="5691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737823" y="3769202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9525" y="0"/>
                  </a:lnTo>
                  <a:lnTo>
                    <a:pt x="60395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66143" y="3440900"/>
              <a:ext cx="143488" cy="396203"/>
            </a:xfrm>
            <a:custGeom>
              <a:avLst/>
              <a:gdLst/>
              <a:ahLst/>
              <a:cxnLst/>
              <a:rect l="0" t="0" r="0" b="0"/>
              <a:pathLst>
                <a:path w="143488" h="396203">
                  <a:moveTo>
                    <a:pt x="119163" y="86146"/>
                  </a:moveTo>
                  <a:lnTo>
                    <a:pt x="101204" y="140021"/>
                  </a:lnTo>
                  <a:lnTo>
                    <a:pt x="78424" y="197182"/>
                  </a:lnTo>
                  <a:lnTo>
                    <a:pt x="60466" y="251535"/>
                  </a:lnTo>
                  <a:lnTo>
                    <a:pt x="45653" y="304213"/>
                  </a:lnTo>
                  <a:lnTo>
                    <a:pt x="37052" y="354349"/>
                  </a:lnTo>
                  <a:lnTo>
                    <a:pt x="42114" y="378483"/>
                  </a:lnTo>
                  <a:lnTo>
                    <a:pt x="46740" y="389832"/>
                  </a:lnTo>
                  <a:lnTo>
                    <a:pt x="54503" y="395058"/>
                  </a:lnTo>
                  <a:lnTo>
                    <a:pt x="64358" y="396202"/>
                  </a:lnTo>
                  <a:lnTo>
                    <a:pt x="75607" y="394626"/>
                  </a:lnTo>
                  <a:lnTo>
                    <a:pt x="94345" y="383516"/>
                  </a:lnTo>
                  <a:lnTo>
                    <a:pt x="125439" y="347787"/>
                  </a:lnTo>
                  <a:lnTo>
                    <a:pt x="141429" y="317307"/>
                  </a:lnTo>
                  <a:lnTo>
                    <a:pt x="143487" y="296509"/>
                  </a:lnTo>
                  <a:lnTo>
                    <a:pt x="139332" y="276737"/>
                  </a:lnTo>
                  <a:lnTo>
                    <a:pt x="111102" y="232069"/>
                  </a:lnTo>
                  <a:lnTo>
                    <a:pt x="53397" y="177718"/>
                  </a:lnTo>
                  <a:lnTo>
                    <a:pt x="17508" y="136752"/>
                  </a:lnTo>
                  <a:lnTo>
                    <a:pt x="1955" y="106600"/>
                  </a:lnTo>
                  <a:lnTo>
                    <a:pt x="0" y="82758"/>
                  </a:lnTo>
                  <a:lnTo>
                    <a:pt x="4200" y="58904"/>
                  </a:lnTo>
                  <a:lnTo>
                    <a:pt x="19719" y="32321"/>
                  </a:lnTo>
                  <a:lnTo>
                    <a:pt x="32461" y="16990"/>
                  </a:lnTo>
                  <a:lnTo>
                    <a:pt x="58378" y="795"/>
                  </a:lnTo>
                  <a:lnTo>
                    <a:pt x="68111" y="0"/>
                  </a:lnTo>
                  <a:lnTo>
                    <a:pt x="88284" y="5355"/>
                  </a:lnTo>
                  <a:lnTo>
                    <a:pt x="102709" y="18653"/>
                  </a:lnTo>
                  <a:lnTo>
                    <a:pt x="117407" y="48990"/>
                  </a:lnTo>
                  <a:lnTo>
                    <a:pt x="123062" y="71972"/>
                  </a:lnTo>
                  <a:lnTo>
                    <a:pt x="119163" y="1072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580103" y="3570619"/>
              <a:ext cx="136872" cy="9071"/>
            </a:xfrm>
            <a:custGeom>
              <a:avLst/>
              <a:gdLst/>
              <a:ahLst/>
              <a:cxnLst/>
              <a:rect l="0" t="0" r="0" b="0"/>
              <a:pathLst>
                <a:path w="136872" h="9071">
                  <a:moveTo>
                    <a:pt x="136871" y="9070"/>
                  </a:moveTo>
                  <a:lnTo>
                    <a:pt x="99393" y="737"/>
                  </a:lnTo>
                  <a:lnTo>
                    <a:pt x="36659" y="0"/>
                  </a:lnTo>
                  <a:lnTo>
                    <a:pt x="0" y="90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559046" y="361127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52036" y="8334"/>
                  </a:lnTo>
                  <a:lnTo>
                    <a:pt x="100612" y="10095"/>
                  </a:lnTo>
                  <a:lnTo>
                    <a:pt x="40498" y="116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959129" y="3453347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31586" y="0"/>
                  </a:moveTo>
                  <a:lnTo>
                    <a:pt x="23253" y="48930"/>
                  </a:lnTo>
                  <a:lnTo>
                    <a:pt x="15902" y="108061"/>
                  </a:lnTo>
                  <a:lnTo>
                    <a:pt x="12121" y="156280"/>
                  </a:lnTo>
                  <a:lnTo>
                    <a:pt x="10843" y="216570"/>
                  </a:lnTo>
                  <a:lnTo>
                    <a:pt x="7471" y="26730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264456" y="3390176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42114" y="0"/>
                  </a:moveTo>
                  <a:lnTo>
                    <a:pt x="33780" y="48930"/>
                  </a:lnTo>
                  <a:lnTo>
                    <a:pt x="26430" y="102472"/>
                  </a:lnTo>
                  <a:lnTo>
                    <a:pt x="22118" y="163654"/>
                  </a:lnTo>
                  <a:lnTo>
                    <a:pt x="21371" y="215906"/>
                  </a:lnTo>
                  <a:lnTo>
                    <a:pt x="21150" y="272982"/>
                  </a:lnTo>
                  <a:lnTo>
                    <a:pt x="17955" y="332256"/>
                  </a:lnTo>
                  <a:lnTo>
                    <a:pt x="2847" y="39031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131702" y="3442818"/>
              <a:ext cx="185397" cy="208014"/>
            </a:xfrm>
            <a:custGeom>
              <a:avLst/>
              <a:gdLst/>
              <a:ahLst/>
              <a:cxnLst/>
              <a:rect l="0" t="0" r="0" b="0"/>
              <a:pathLst>
                <a:path w="185397" h="208014">
                  <a:moveTo>
                    <a:pt x="185396" y="126342"/>
                  </a:moveTo>
                  <a:lnTo>
                    <a:pt x="131521" y="161089"/>
                  </a:lnTo>
                  <a:lnTo>
                    <a:pt x="76710" y="192901"/>
                  </a:lnTo>
                  <a:lnTo>
                    <a:pt x="46348" y="204815"/>
                  </a:lnTo>
                  <a:lnTo>
                    <a:pt x="21432" y="208013"/>
                  </a:lnTo>
                  <a:lnTo>
                    <a:pt x="12915" y="204186"/>
                  </a:lnTo>
                  <a:lnTo>
                    <a:pt x="7238" y="196955"/>
                  </a:lnTo>
                  <a:lnTo>
                    <a:pt x="930" y="175273"/>
                  </a:lnTo>
                  <a:lnTo>
                    <a:pt x="0" y="116814"/>
                  </a:lnTo>
                  <a:lnTo>
                    <a:pt x="5145" y="59859"/>
                  </a:lnTo>
                  <a:lnTo>
                    <a:pt x="169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245785" y="1284476"/>
            <a:ext cx="2765573" cy="543182"/>
            <a:chOff x="1245785" y="1284476"/>
            <a:chExt cx="2765573" cy="543182"/>
          </a:xfrm>
        </p:grpSpPr>
        <p:sp>
          <p:nvSpPr>
            <p:cNvPr id="55" name="Freeform 54"/>
            <p:cNvSpPr/>
            <p:nvPr/>
          </p:nvSpPr>
          <p:spPr>
            <a:xfrm>
              <a:off x="1245785" y="1571767"/>
              <a:ext cx="344019" cy="255891"/>
            </a:xfrm>
            <a:custGeom>
              <a:avLst/>
              <a:gdLst/>
              <a:ahLst/>
              <a:cxnLst/>
              <a:rect l="0" t="0" r="0" b="0"/>
              <a:pathLst>
                <a:path w="344019" h="255891">
                  <a:moveTo>
                    <a:pt x="217676" y="60150"/>
                  </a:moveTo>
                  <a:lnTo>
                    <a:pt x="179419" y="18167"/>
                  </a:lnTo>
                  <a:lnTo>
                    <a:pt x="156999" y="7176"/>
                  </a:lnTo>
                  <a:lnTo>
                    <a:pt x="118069" y="0"/>
                  </a:lnTo>
                  <a:lnTo>
                    <a:pt x="82488" y="3463"/>
                  </a:lnTo>
                  <a:lnTo>
                    <a:pt x="63616" y="15068"/>
                  </a:lnTo>
                  <a:lnTo>
                    <a:pt x="32436" y="51115"/>
                  </a:lnTo>
                  <a:lnTo>
                    <a:pt x="12153" y="93200"/>
                  </a:lnTo>
                  <a:lnTo>
                    <a:pt x="0" y="145360"/>
                  </a:lnTo>
                  <a:lnTo>
                    <a:pt x="438" y="170551"/>
                  </a:lnTo>
                  <a:lnTo>
                    <a:pt x="20497" y="218982"/>
                  </a:lnTo>
                  <a:lnTo>
                    <a:pt x="34114" y="236417"/>
                  </a:lnTo>
                  <a:lnTo>
                    <a:pt x="42659" y="244341"/>
                  </a:lnTo>
                  <a:lnTo>
                    <a:pt x="64631" y="253147"/>
                  </a:lnTo>
                  <a:lnTo>
                    <a:pt x="88825" y="255890"/>
                  </a:lnTo>
                  <a:lnTo>
                    <a:pt x="111276" y="253210"/>
                  </a:lnTo>
                  <a:lnTo>
                    <a:pt x="143646" y="239536"/>
                  </a:lnTo>
                  <a:lnTo>
                    <a:pt x="192464" y="200257"/>
                  </a:lnTo>
                  <a:lnTo>
                    <a:pt x="226102" y="143737"/>
                  </a:lnTo>
                  <a:lnTo>
                    <a:pt x="240579" y="107013"/>
                  </a:lnTo>
                  <a:lnTo>
                    <a:pt x="242283" y="83318"/>
                  </a:lnTo>
                  <a:lnTo>
                    <a:pt x="241100" y="72085"/>
                  </a:lnTo>
                  <a:lnTo>
                    <a:pt x="239141" y="68107"/>
                  </a:lnTo>
                  <a:lnTo>
                    <a:pt x="236665" y="68964"/>
                  </a:lnTo>
                  <a:lnTo>
                    <a:pt x="233845" y="73045"/>
                  </a:lnTo>
                  <a:lnTo>
                    <a:pt x="233831" y="86938"/>
                  </a:lnTo>
                  <a:lnTo>
                    <a:pt x="249755" y="144881"/>
                  </a:lnTo>
                  <a:lnTo>
                    <a:pt x="257670" y="164488"/>
                  </a:lnTo>
                  <a:lnTo>
                    <a:pt x="276449" y="188681"/>
                  </a:lnTo>
                  <a:lnTo>
                    <a:pt x="294100" y="203452"/>
                  </a:lnTo>
                  <a:lnTo>
                    <a:pt x="313643" y="211577"/>
                  </a:lnTo>
                  <a:lnTo>
                    <a:pt x="344018" y="2180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822910" y="1284476"/>
              <a:ext cx="135391" cy="484312"/>
            </a:xfrm>
            <a:custGeom>
              <a:avLst/>
              <a:gdLst/>
              <a:ahLst/>
              <a:cxnLst/>
              <a:rect l="0" t="0" r="0" b="0"/>
              <a:pathLst>
                <a:path w="135391" h="484312">
                  <a:moveTo>
                    <a:pt x="135390" y="0"/>
                  </a:moveTo>
                  <a:lnTo>
                    <a:pt x="118623" y="5589"/>
                  </a:lnTo>
                  <a:lnTo>
                    <a:pt x="104151" y="17692"/>
                  </a:lnTo>
                  <a:lnTo>
                    <a:pt x="85970" y="44237"/>
                  </a:lnTo>
                  <a:lnTo>
                    <a:pt x="53640" y="105472"/>
                  </a:lnTo>
                  <a:lnTo>
                    <a:pt x="38248" y="133806"/>
                  </a:lnTo>
                  <a:lnTo>
                    <a:pt x="21989" y="160139"/>
                  </a:lnTo>
                  <a:lnTo>
                    <a:pt x="6015" y="206068"/>
                  </a:lnTo>
                  <a:lnTo>
                    <a:pt x="0" y="260200"/>
                  </a:lnTo>
                  <a:lnTo>
                    <a:pt x="1932" y="315953"/>
                  </a:lnTo>
                  <a:lnTo>
                    <a:pt x="13232" y="372026"/>
                  </a:lnTo>
                  <a:lnTo>
                    <a:pt x="36304" y="426993"/>
                  </a:lnTo>
                  <a:lnTo>
                    <a:pt x="72219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84642" y="1431875"/>
              <a:ext cx="171692" cy="263791"/>
            </a:xfrm>
            <a:custGeom>
              <a:avLst/>
              <a:gdLst/>
              <a:ahLst/>
              <a:cxnLst/>
              <a:rect l="0" t="0" r="0" b="0"/>
              <a:pathLst>
                <a:path w="171692" h="263791">
                  <a:moveTo>
                    <a:pt x="0" y="0"/>
                  </a:moveTo>
                  <a:lnTo>
                    <a:pt x="3120" y="48931"/>
                  </a:lnTo>
                  <a:lnTo>
                    <a:pt x="8333" y="96776"/>
                  </a:lnTo>
                  <a:lnTo>
                    <a:pt x="6759" y="147998"/>
                  </a:lnTo>
                  <a:lnTo>
                    <a:pt x="4174" y="173402"/>
                  </a:lnTo>
                  <a:lnTo>
                    <a:pt x="5122" y="175263"/>
                  </a:lnTo>
                  <a:lnTo>
                    <a:pt x="39520" y="130481"/>
                  </a:lnTo>
                  <a:lnTo>
                    <a:pt x="65522" y="114571"/>
                  </a:lnTo>
                  <a:lnTo>
                    <a:pt x="88392" y="112531"/>
                  </a:lnTo>
                  <a:lnTo>
                    <a:pt x="111815" y="116695"/>
                  </a:lnTo>
                  <a:lnTo>
                    <a:pt x="138156" y="132193"/>
                  </a:lnTo>
                  <a:lnTo>
                    <a:pt x="153429" y="144930"/>
                  </a:lnTo>
                  <a:lnTo>
                    <a:pt x="169593" y="176433"/>
                  </a:lnTo>
                  <a:lnTo>
                    <a:pt x="171691" y="198908"/>
                  </a:lnTo>
                  <a:lnTo>
                    <a:pt x="167554" y="219425"/>
                  </a:lnTo>
                  <a:lnTo>
                    <a:pt x="152071" y="244129"/>
                  </a:lnTo>
                  <a:lnTo>
                    <a:pt x="139337" y="259021"/>
                  </a:lnTo>
                  <a:lnTo>
                    <a:pt x="130326" y="262758"/>
                  </a:lnTo>
                  <a:lnTo>
                    <a:pt x="107835" y="263790"/>
                  </a:lnTo>
                  <a:lnTo>
                    <a:pt x="74455" y="257795"/>
                  </a:lnTo>
                  <a:lnTo>
                    <a:pt x="62337" y="251836"/>
                  </a:lnTo>
                  <a:lnTo>
                    <a:pt x="52643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505782" y="157927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7807" y="2195"/>
                  </a:lnTo>
                  <a:lnTo>
                    <a:pt x="32959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14316" y="1517567"/>
              <a:ext cx="133664" cy="177522"/>
            </a:xfrm>
            <a:custGeom>
              <a:avLst/>
              <a:gdLst/>
              <a:ahLst/>
              <a:cxnLst/>
              <a:rect l="0" t="0" r="0" b="0"/>
              <a:pathLst>
                <a:path w="133664" h="177522">
                  <a:moveTo>
                    <a:pt x="133663" y="9065"/>
                  </a:moveTo>
                  <a:lnTo>
                    <a:pt x="96185" y="731"/>
                  </a:lnTo>
                  <a:lnTo>
                    <a:pt x="84111" y="0"/>
                  </a:lnTo>
                  <a:lnTo>
                    <a:pt x="64457" y="5426"/>
                  </a:lnTo>
                  <a:lnTo>
                    <a:pt x="27186" y="27973"/>
                  </a:lnTo>
                  <a:lnTo>
                    <a:pt x="13030" y="44375"/>
                  </a:lnTo>
                  <a:lnTo>
                    <a:pt x="4009" y="64532"/>
                  </a:lnTo>
                  <a:lnTo>
                    <a:pt x="0" y="89089"/>
                  </a:lnTo>
                  <a:lnTo>
                    <a:pt x="4457" y="112481"/>
                  </a:lnTo>
                  <a:lnTo>
                    <a:pt x="15407" y="133407"/>
                  </a:lnTo>
                  <a:lnTo>
                    <a:pt x="31972" y="150505"/>
                  </a:lnTo>
                  <a:lnTo>
                    <a:pt x="54152" y="159665"/>
                  </a:lnTo>
                  <a:lnTo>
                    <a:pt x="113266" y="174682"/>
                  </a:lnTo>
                  <a:lnTo>
                    <a:pt x="123135" y="177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21679" y="1347647"/>
              <a:ext cx="177154" cy="442198"/>
            </a:xfrm>
            <a:custGeom>
              <a:avLst/>
              <a:gdLst/>
              <a:ahLst/>
              <a:cxnLst/>
              <a:rect l="0" t="0" r="0" b="0"/>
              <a:pathLst>
                <a:path w="177154" h="442198">
                  <a:moveTo>
                    <a:pt x="0" y="0"/>
                  </a:moveTo>
                  <a:lnTo>
                    <a:pt x="31282" y="9575"/>
                  </a:lnTo>
                  <a:lnTo>
                    <a:pt x="85279" y="54562"/>
                  </a:lnTo>
                  <a:lnTo>
                    <a:pt x="139085" y="115982"/>
                  </a:lnTo>
                  <a:lnTo>
                    <a:pt x="169715" y="168478"/>
                  </a:lnTo>
                  <a:lnTo>
                    <a:pt x="177153" y="226216"/>
                  </a:lnTo>
                  <a:lnTo>
                    <a:pt x="175503" y="280775"/>
                  </a:lnTo>
                  <a:lnTo>
                    <a:pt x="167044" y="343688"/>
                  </a:lnTo>
                  <a:lnTo>
                    <a:pt x="144858" y="399589"/>
                  </a:lnTo>
                  <a:lnTo>
                    <a:pt x="115813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48145" y="150557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4311" y="0"/>
                  </a:lnTo>
                  <a:lnTo>
                    <a:pt x="53775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769202" y="1621388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83538" y="5590"/>
                  </a:lnTo>
                  <a:lnTo>
                    <a:pt x="130534" y="17959"/>
                  </a:lnTo>
                  <a:lnTo>
                    <a:pt x="78817" y="31667"/>
                  </a:lnTo>
                  <a:lnTo>
                    <a:pt x="36221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473989" y="1137090"/>
            <a:ext cx="1442405" cy="305315"/>
            <a:chOff x="1473989" y="1137090"/>
            <a:chExt cx="1442405" cy="305315"/>
          </a:xfrm>
        </p:grpSpPr>
        <p:sp>
          <p:nvSpPr>
            <p:cNvPr id="64" name="Freeform 63"/>
            <p:cNvSpPr/>
            <p:nvPr/>
          </p:nvSpPr>
          <p:spPr>
            <a:xfrm>
              <a:off x="1473989" y="1253519"/>
              <a:ext cx="673825" cy="188886"/>
            </a:xfrm>
            <a:custGeom>
              <a:avLst/>
              <a:gdLst/>
              <a:ahLst/>
              <a:cxnLst/>
              <a:rect l="0" t="0" r="0" b="0"/>
              <a:pathLst>
                <a:path w="673825" h="188886">
                  <a:moveTo>
                    <a:pt x="0" y="188885"/>
                  </a:moveTo>
                  <a:lnTo>
                    <a:pt x="9575" y="164838"/>
                  </a:lnTo>
                  <a:lnTo>
                    <a:pt x="39403" y="129292"/>
                  </a:lnTo>
                  <a:lnTo>
                    <a:pt x="98507" y="81264"/>
                  </a:lnTo>
                  <a:lnTo>
                    <a:pt x="153482" y="59650"/>
                  </a:lnTo>
                  <a:lnTo>
                    <a:pt x="213104" y="33234"/>
                  </a:lnTo>
                  <a:lnTo>
                    <a:pt x="272688" y="13710"/>
                  </a:lnTo>
                  <a:lnTo>
                    <a:pt x="318767" y="2551"/>
                  </a:lnTo>
                  <a:lnTo>
                    <a:pt x="372582" y="0"/>
                  </a:lnTo>
                  <a:lnTo>
                    <a:pt x="427103" y="666"/>
                  </a:lnTo>
                  <a:lnTo>
                    <a:pt x="461901" y="8984"/>
                  </a:lnTo>
                  <a:lnTo>
                    <a:pt x="501981" y="32163"/>
                  </a:lnTo>
                  <a:lnTo>
                    <a:pt x="532775" y="64861"/>
                  </a:lnTo>
                  <a:lnTo>
                    <a:pt x="565332" y="115490"/>
                  </a:lnTo>
                  <a:lnTo>
                    <a:pt x="581237" y="143742"/>
                  </a:lnTo>
                  <a:lnTo>
                    <a:pt x="587533" y="151770"/>
                  </a:lnTo>
                  <a:lnTo>
                    <a:pt x="587051" y="155953"/>
                  </a:lnTo>
                  <a:lnTo>
                    <a:pt x="582050" y="157572"/>
                  </a:lnTo>
                  <a:lnTo>
                    <a:pt x="574037" y="157481"/>
                  </a:lnTo>
                  <a:lnTo>
                    <a:pt x="567525" y="153911"/>
                  </a:lnTo>
                  <a:lnTo>
                    <a:pt x="531198" y="116520"/>
                  </a:lnTo>
                  <a:lnTo>
                    <a:pt x="583699" y="141637"/>
                  </a:lnTo>
                  <a:lnTo>
                    <a:pt x="596193" y="143348"/>
                  </a:lnTo>
                  <a:lnTo>
                    <a:pt x="616315" y="139011"/>
                  </a:lnTo>
                  <a:lnTo>
                    <a:pt x="673824" y="1046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505575" y="1137090"/>
              <a:ext cx="1410819" cy="274970"/>
            </a:xfrm>
            <a:custGeom>
              <a:avLst/>
              <a:gdLst/>
              <a:ahLst/>
              <a:cxnLst/>
              <a:rect l="0" t="0" r="0" b="0"/>
              <a:pathLst>
                <a:path w="1410819" h="274970">
                  <a:moveTo>
                    <a:pt x="0" y="263200"/>
                  </a:moveTo>
                  <a:lnTo>
                    <a:pt x="49498" y="203607"/>
                  </a:lnTo>
                  <a:lnTo>
                    <a:pt x="78451" y="176645"/>
                  </a:lnTo>
                  <a:lnTo>
                    <a:pt x="137287" y="142902"/>
                  </a:lnTo>
                  <a:lnTo>
                    <a:pt x="200078" y="110083"/>
                  </a:lnTo>
                  <a:lnTo>
                    <a:pt x="258278" y="85816"/>
                  </a:lnTo>
                  <a:lnTo>
                    <a:pt x="305521" y="61611"/>
                  </a:lnTo>
                  <a:lnTo>
                    <a:pt x="366905" y="48223"/>
                  </a:lnTo>
                  <a:lnTo>
                    <a:pt x="429263" y="31455"/>
                  </a:lnTo>
                  <a:lnTo>
                    <a:pt x="492399" y="15180"/>
                  </a:lnTo>
                  <a:lnTo>
                    <a:pt x="544573" y="8317"/>
                  </a:lnTo>
                  <a:lnTo>
                    <a:pt x="594610" y="1633"/>
                  </a:lnTo>
                  <a:lnTo>
                    <a:pt x="650724" y="312"/>
                  </a:lnTo>
                  <a:lnTo>
                    <a:pt x="713801" y="51"/>
                  </a:lnTo>
                  <a:lnTo>
                    <a:pt x="777257" y="0"/>
                  </a:lnTo>
                  <a:lnTo>
                    <a:pt x="830475" y="7225"/>
                  </a:lnTo>
                  <a:lnTo>
                    <a:pt x="884835" y="12985"/>
                  </a:lnTo>
                  <a:lnTo>
                    <a:pt x="940633" y="25042"/>
                  </a:lnTo>
                  <a:lnTo>
                    <a:pt x="999294" y="45285"/>
                  </a:lnTo>
                  <a:lnTo>
                    <a:pt x="1052729" y="69210"/>
                  </a:lnTo>
                  <a:lnTo>
                    <a:pt x="1105476" y="93187"/>
                  </a:lnTo>
                  <a:lnTo>
                    <a:pt x="1159597" y="133520"/>
                  </a:lnTo>
                  <a:lnTo>
                    <a:pt x="1215845" y="166412"/>
                  </a:lnTo>
                  <a:lnTo>
                    <a:pt x="1273872" y="221143"/>
                  </a:lnTo>
                  <a:lnTo>
                    <a:pt x="1332141" y="270222"/>
                  </a:lnTo>
                  <a:lnTo>
                    <a:pt x="1333801" y="273730"/>
                  </a:lnTo>
                  <a:lnTo>
                    <a:pt x="1331397" y="274900"/>
                  </a:lnTo>
                  <a:lnTo>
                    <a:pt x="1326286" y="274509"/>
                  </a:lnTo>
                  <a:lnTo>
                    <a:pt x="1302323" y="262781"/>
                  </a:lnTo>
                  <a:lnTo>
                    <a:pt x="1241199" y="218516"/>
                  </a:lnTo>
                  <a:lnTo>
                    <a:pt x="1217451" y="207196"/>
                  </a:lnTo>
                  <a:lnTo>
                    <a:pt x="1218736" y="207147"/>
                  </a:lnTo>
                  <a:lnTo>
                    <a:pt x="1223102" y="208284"/>
                  </a:lnTo>
                  <a:lnTo>
                    <a:pt x="1253590" y="233163"/>
                  </a:lnTo>
                  <a:lnTo>
                    <a:pt x="1268409" y="245171"/>
                  </a:lnTo>
                  <a:lnTo>
                    <a:pt x="1320963" y="274764"/>
                  </a:lnTo>
                  <a:lnTo>
                    <a:pt x="1344366" y="274969"/>
                  </a:lnTo>
                  <a:lnTo>
                    <a:pt x="1364126" y="268040"/>
                  </a:lnTo>
                  <a:lnTo>
                    <a:pt x="1410818" y="2316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407230" y="1252891"/>
            <a:ext cx="1562429" cy="449272"/>
            <a:chOff x="4407230" y="1252891"/>
            <a:chExt cx="1562429" cy="449272"/>
          </a:xfrm>
        </p:grpSpPr>
        <p:sp>
          <p:nvSpPr>
            <p:cNvPr id="67" name="Freeform 66"/>
            <p:cNvSpPr/>
            <p:nvPr/>
          </p:nvSpPr>
          <p:spPr>
            <a:xfrm>
              <a:off x="4407230" y="1455668"/>
              <a:ext cx="309538" cy="246495"/>
            </a:xfrm>
            <a:custGeom>
              <a:avLst/>
              <a:gdLst/>
              <a:ahLst/>
              <a:cxnLst/>
              <a:rect l="0" t="0" r="0" b="0"/>
              <a:pathLst>
                <a:path w="309538" h="246495">
                  <a:moveTo>
                    <a:pt x="204252" y="113078"/>
                  </a:moveTo>
                  <a:lnTo>
                    <a:pt x="184008" y="69115"/>
                  </a:lnTo>
                  <a:lnTo>
                    <a:pt x="144353" y="22285"/>
                  </a:lnTo>
                  <a:lnTo>
                    <a:pt x="117874" y="6497"/>
                  </a:lnTo>
                  <a:lnTo>
                    <a:pt x="82212" y="0"/>
                  </a:lnTo>
                  <a:lnTo>
                    <a:pt x="61884" y="4719"/>
                  </a:lnTo>
                  <a:lnTo>
                    <a:pt x="45051" y="15785"/>
                  </a:lnTo>
                  <a:lnTo>
                    <a:pt x="29770" y="32402"/>
                  </a:lnTo>
                  <a:lnTo>
                    <a:pt x="9302" y="80071"/>
                  </a:lnTo>
                  <a:lnTo>
                    <a:pt x="0" y="119546"/>
                  </a:lnTo>
                  <a:lnTo>
                    <a:pt x="9014" y="181303"/>
                  </a:lnTo>
                  <a:lnTo>
                    <a:pt x="18632" y="216741"/>
                  </a:lnTo>
                  <a:lnTo>
                    <a:pt x="25523" y="225470"/>
                  </a:lnTo>
                  <a:lnTo>
                    <a:pt x="45658" y="238289"/>
                  </a:lnTo>
                  <a:lnTo>
                    <a:pt x="83302" y="246494"/>
                  </a:lnTo>
                  <a:lnTo>
                    <a:pt x="104093" y="242174"/>
                  </a:lnTo>
                  <a:lnTo>
                    <a:pt x="128952" y="226588"/>
                  </a:lnTo>
                  <a:lnTo>
                    <a:pt x="142709" y="212660"/>
                  </a:lnTo>
                  <a:lnTo>
                    <a:pt x="152723" y="194771"/>
                  </a:lnTo>
                  <a:lnTo>
                    <a:pt x="164017" y="135996"/>
                  </a:lnTo>
                  <a:lnTo>
                    <a:pt x="166900" y="124847"/>
                  </a:lnTo>
                  <a:lnTo>
                    <a:pt x="169992" y="120924"/>
                  </a:lnTo>
                  <a:lnTo>
                    <a:pt x="173223" y="121818"/>
                  </a:lnTo>
                  <a:lnTo>
                    <a:pt x="211919" y="171787"/>
                  </a:lnTo>
                  <a:lnTo>
                    <a:pt x="238109" y="187925"/>
                  </a:lnTo>
                  <a:lnTo>
                    <a:pt x="290873" y="196070"/>
                  </a:lnTo>
                  <a:lnTo>
                    <a:pt x="309537" y="1973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674653" y="1252891"/>
              <a:ext cx="287538" cy="398597"/>
            </a:xfrm>
            <a:custGeom>
              <a:avLst/>
              <a:gdLst/>
              <a:ahLst/>
              <a:cxnLst/>
              <a:rect l="0" t="0" r="0" b="0"/>
              <a:pathLst>
                <a:path w="287538" h="398597">
                  <a:moveTo>
                    <a:pt x="0" y="0"/>
                  </a:moveTo>
                  <a:lnTo>
                    <a:pt x="3119" y="42691"/>
                  </a:lnTo>
                  <a:lnTo>
                    <a:pt x="14654" y="95520"/>
                  </a:lnTo>
                  <a:lnTo>
                    <a:pt x="24749" y="145155"/>
                  </a:lnTo>
                  <a:lnTo>
                    <a:pt x="31405" y="204754"/>
                  </a:lnTo>
                  <a:lnTo>
                    <a:pt x="46061" y="262446"/>
                  </a:lnTo>
                  <a:lnTo>
                    <a:pt x="54895" y="324087"/>
                  </a:lnTo>
                  <a:lnTo>
                    <a:pt x="68147" y="371704"/>
                  </a:lnTo>
                  <a:lnTo>
                    <a:pt x="66162" y="366413"/>
                  </a:lnTo>
                  <a:lnTo>
                    <a:pt x="64931" y="327185"/>
                  </a:lnTo>
                  <a:lnTo>
                    <a:pt x="77903" y="273846"/>
                  </a:lnTo>
                  <a:lnTo>
                    <a:pt x="93532" y="247776"/>
                  </a:lnTo>
                  <a:lnTo>
                    <a:pt x="109420" y="235684"/>
                  </a:lnTo>
                  <a:lnTo>
                    <a:pt x="148215" y="218390"/>
                  </a:lnTo>
                  <a:lnTo>
                    <a:pt x="171938" y="217165"/>
                  </a:lnTo>
                  <a:lnTo>
                    <a:pt x="219706" y="225910"/>
                  </a:lnTo>
                  <a:lnTo>
                    <a:pt x="246682" y="241111"/>
                  </a:lnTo>
                  <a:lnTo>
                    <a:pt x="269493" y="266022"/>
                  </a:lnTo>
                  <a:lnTo>
                    <a:pt x="285480" y="301220"/>
                  </a:lnTo>
                  <a:lnTo>
                    <a:pt x="287537" y="324558"/>
                  </a:lnTo>
                  <a:lnTo>
                    <a:pt x="283382" y="346629"/>
                  </a:lnTo>
                  <a:lnTo>
                    <a:pt x="273736" y="368137"/>
                  </a:lnTo>
                  <a:lnTo>
                    <a:pt x="258531" y="383155"/>
                  </a:lnTo>
                  <a:lnTo>
                    <a:pt x="238905" y="392559"/>
                  </a:lnTo>
                  <a:lnTo>
                    <a:pt x="188177" y="398596"/>
                  </a:lnTo>
                  <a:lnTo>
                    <a:pt x="162013" y="397082"/>
                  </a:lnTo>
                  <a:lnTo>
                    <a:pt x="116620" y="377047"/>
                  </a:lnTo>
                  <a:lnTo>
                    <a:pt x="73699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169492" y="1463461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78253" y="0"/>
                  </a:lnTo>
                  <a:lnTo>
                    <a:pt x="2477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457539" y="1345327"/>
              <a:ext cx="269964" cy="271633"/>
            </a:xfrm>
            <a:custGeom>
              <a:avLst/>
              <a:gdLst/>
              <a:ahLst/>
              <a:cxnLst/>
              <a:rect l="0" t="0" r="0" b="0"/>
              <a:pathLst>
                <a:path w="269964" h="271633">
                  <a:moveTo>
                    <a:pt x="154150" y="107605"/>
                  </a:moveTo>
                  <a:lnTo>
                    <a:pt x="162483" y="70127"/>
                  </a:lnTo>
                  <a:lnTo>
                    <a:pt x="161363" y="46495"/>
                  </a:lnTo>
                  <a:lnTo>
                    <a:pt x="153066" y="24293"/>
                  </a:lnTo>
                  <a:lnTo>
                    <a:pt x="138461" y="8966"/>
                  </a:lnTo>
                  <a:lnTo>
                    <a:pt x="129652" y="3241"/>
                  </a:lnTo>
                  <a:lnTo>
                    <a:pt x="110507" y="0"/>
                  </a:lnTo>
                  <a:lnTo>
                    <a:pt x="90299" y="3629"/>
                  </a:lnTo>
                  <a:lnTo>
                    <a:pt x="60362" y="18826"/>
                  </a:lnTo>
                  <a:lnTo>
                    <a:pt x="43836" y="31493"/>
                  </a:lnTo>
                  <a:lnTo>
                    <a:pt x="8971" y="87261"/>
                  </a:lnTo>
                  <a:lnTo>
                    <a:pt x="0" y="123934"/>
                  </a:lnTo>
                  <a:lnTo>
                    <a:pt x="5374" y="184314"/>
                  </a:lnTo>
                  <a:lnTo>
                    <a:pt x="15572" y="220021"/>
                  </a:lnTo>
                  <a:lnTo>
                    <a:pt x="46055" y="261113"/>
                  </a:lnTo>
                  <a:lnTo>
                    <a:pt x="65944" y="269418"/>
                  </a:lnTo>
                  <a:lnTo>
                    <a:pt x="77798" y="271632"/>
                  </a:lnTo>
                  <a:lnTo>
                    <a:pt x="97209" y="267854"/>
                  </a:lnTo>
                  <a:lnTo>
                    <a:pt x="121291" y="252572"/>
                  </a:lnTo>
                  <a:lnTo>
                    <a:pt x="128734" y="246364"/>
                  </a:lnTo>
                  <a:lnTo>
                    <a:pt x="140124" y="226988"/>
                  </a:lnTo>
                  <a:lnTo>
                    <a:pt x="149994" y="189771"/>
                  </a:lnTo>
                  <a:lnTo>
                    <a:pt x="154772" y="129560"/>
                  </a:lnTo>
                  <a:lnTo>
                    <a:pt x="156904" y="129261"/>
                  </a:lnTo>
                  <a:lnTo>
                    <a:pt x="159496" y="132571"/>
                  </a:lnTo>
                  <a:lnTo>
                    <a:pt x="184467" y="191637"/>
                  </a:lnTo>
                  <a:lnTo>
                    <a:pt x="209536" y="217771"/>
                  </a:lnTo>
                  <a:lnTo>
                    <a:pt x="247109" y="237988"/>
                  </a:lnTo>
                  <a:lnTo>
                    <a:pt x="269963" y="244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791313" y="1318392"/>
              <a:ext cx="178346" cy="256333"/>
            </a:xfrm>
            <a:custGeom>
              <a:avLst/>
              <a:gdLst/>
              <a:ahLst/>
              <a:cxnLst/>
              <a:rect l="0" t="0" r="0" b="0"/>
              <a:pathLst>
                <a:path w="178346" h="256333">
                  <a:moveTo>
                    <a:pt x="146759" y="29255"/>
                  </a:moveTo>
                  <a:lnTo>
                    <a:pt x="128779" y="13614"/>
                  </a:lnTo>
                  <a:lnTo>
                    <a:pt x="111862" y="5536"/>
                  </a:lnTo>
                  <a:lnTo>
                    <a:pt x="77017" y="0"/>
                  </a:lnTo>
                  <a:lnTo>
                    <a:pt x="56881" y="4945"/>
                  </a:lnTo>
                  <a:lnTo>
                    <a:pt x="48236" y="9539"/>
                  </a:lnTo>
                  <a:lnTo>
                    <a:pt x="35511" y="24002"/>
                  </a:lnTo>
                  <a:lnTo>
                    <a:pt x="10289" y="82361"/>
                  </a:lnTo>
                  <a:lnTo>
                    <a:pt x="2598" y="116740"/>
                  </a:lnTo>
                  <a:lnTo>
                    <a:pt x="0" y="175868"/>
                  </a:lnTo>
                  <a:lnTo>
                    <a:pt x="5884" y="203211"/>
                  </a:lnTo>
                  <a:lnTo>
                    <a:pt x="17467" y="225892"/>
                  </a:lnTo>
                  <a:lnTo>
                    <a:pt x="34314" y="243771"/>
                  </a:lnTo>
                  <a:lnTo>
                    <a:pt x="59739" y="253277"/>
                  </a:lnTo>
                  <a:lnTo>
                    <a:pt x="88196" y="256332"/>
                  </a:lnTo>
                  <a:lnTo>
                    <a:pt x="112542" y="253791"/>
                  </a:lnTo>
                  <a:lnTo>
                    <a:pt x="131942" y="245642"/>
                  </a:lnTo>
                  <a:lnTo>
                    <a:pt x="148362" y="233052"/>
                  </a:lnTo>
                  <a:lnTo>
                    <a:pt x="178345" y="1977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559143" y="4674653"/>
            <a:ext cx="1367780" cy="621182"/>
            <a:chOff x="1559143" y="4674653"/>
            <a:chExt cx="1367780" cy="621182"/>
          </a:xfrm>
        </p:grpSpPr>
        <p:sp>
          <p:nvSpPr>
            <p:cNvPr id="73" name="Freeform 72"/>
            <p:cNvSpPr/>
            <p:nvPr/>
          </p:nvSpPr>
          <p:spPr>
            <a:xfrm>
              <a:off x="1559143" y="4674653"/>
              <a:ext cx="167531" cy="621182"/>
            </a:xfrm>
            <a:custGeom>
              <a:avLst/>
              <a:gdLst/>
              <a:ahLst/>
              <a:cxnLst/>
              <a:rect l="0" t="0" r="0" b="0"/>
              <a:pathLst>
                <a:path w="167531" h="621182">
                  <a:moveTo>
                    <a:pt x="135945" y="0"/>
                  </a:moveTo>
                  <a:lnTo>
                    <a:pt x="126369" y="24046"/>
                  </a:lnTo>
                  <a:lnTo>
                    <a:pt x="86067" y="79907"/>
                  </a:lnTo>
                  <a:lnTo>
                    <a:pt x="70473" y="111413"/>
                  </a:lnTo>
                  <a:lnTo>
                    <a:pt x="54155" y="138686"/>
                  </a:lnTo>
                  <a:lnTo>
                    <a:pt x="34490" y="196988"/>
                  </a:lnTo>
                  <a:lnTo>
                    <a:pt x="16664" y="252281"/>
                  </a:lnTo>
                  <a:lnTo>
                    <a:pt x="3762" y="304293"/>
                  </a:lnTo>
                  <a:lnTo>
                    <a:pt x="0" y="366560"/>
                  </a:lnTo>
                  <a:lnTo>
                    <a:pt x="4846" y="418677"/>
                  </a:lnTo>
                  <a:lnTo>
                    <a:pt x="20429" y="473458"/>
                  </a:lnTo>
                  <a:lnTo>
                    <a:pt x="28452" y="493525"/>
                  </a:lnTo>
                  <a:lnTo>
                    <a:pt x="79980" y="554312"/>
                  </a:lnTo>
                  <a:lnTo>
                    <a:pt x="136577" y="596598"/>
                  </a:lnTo>
                  <a:lnTo>
                    <a:pt x="167530" y="6211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789844" y="4822052"/>
              <a:ext cx="182980" cy="341221"/>
            </a:xfrm>
            <a:custGeom>
              <a:avLst/>
              <a:gdLst/>
              <a:ahLst/>
              <a:cxnLst/>
              <a:rect l="0" t="0" r="0" b="0"/>
              <a:pathLst>
                <a:path w="182980" h="341221">
                  <a:moveTo>
                    <a:pt x="0" y="0"/>
                  </a:moveTo>
                  <a:lnTo>
                    <a:pt x="3120" y="42691"/>
                  </a:lnTo>
                  <a:lnTo>
                    <a:pt x="9553" y="103238"/>
                  </a:lnTo>
                  <a:lnTo>
                    <a:pt x="15989" y="166568"/>
                  </a:lnTo>
                  <a:lnTo>
                    <a:pt x="21226" y="224668"/>
                  </a:lnTo>
                  <a:lnTo>
                    <a:pt x="29193" y="275486"/>
                  </a:lnTo>
                  <a:lnTo>
                    <a:pt x="37336" y="328736"/>
                  </a:lnTo>
                  <a:lnTo>
                    <a:pt x="36589" y="327951"/>
                  </a:lnTo>
                  <a:lnTo>
                    <a:pt x="34921" y="323919"/>
                  </a:lnTo>
                  <a:lnTo>
                    <a:pt x="32025" y="271105"/>
                  </a:lnTo>
                  <a:lnTo>
                    <a:pt x="37261" y="222657"/>
                  </a:lnTo>
                  <a:lnTo>
                    <a:pt x="51855" y="195564"/>
                  </a:lnTo>
                  <a:lnTo>
                    <a:pt x="67500" y="183233"/>
                  </a:lnTo>
                  <a:lnTo>
                    <a:pt x="76586" y="178307"/>
                  </a:lnTo>
                  <a:lnTo>
                    <a:pt x="96039" y="175954"/>
                  </a:lnTo>
                  <a:lnTo>
                    <a:pt x="115214" y="179977"/>
                  </a:lnTo>
                  <a:lnTo>
                    <a:pt x="146587" y="201623"/>
                  </a:lnTo>
                  <a:lnTo>
                    <a:pt x="159906" y="215952"/>
                  </a:lnTo>
                  <a:lnTo>
                    <a:pt x="181831" y="263921"/>
                  </a:lnTo>
                  <a:lnTo>
                    <a:pt x="182979" y="284584"/>
                  </a:lnTo>
                  <a:lnTo>
                    <a:pt x="178420" y="305466"/>
                  </a:lnTo>
                  <a:lnTo>
                    <a:pt x="168595" y="326445"/>
                  </a:lnTo>
                  <a:lnTo>
                    <a:pt x="160360" y="333444"/>
                  </a:lnTo>
                  <a:lnTo>
                    <a:pt x="138732" y="341220"/>
                  </a:lnTo>
                  <a:lnTo>
                    <a:pt x="105836" y="340007"/>
                  </a:lnTo>
                  <a:lnTo>
                    <a:pt x="7370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84642" y="5064207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291296" y="4951321"/>
              <a:ext cx="151316" cy="218172"/>
            </a:xfrm>
            <a:custGeom>
              <a:avLst/>
              <a:gdLst/>
              <a:ahLst/>
              <a:cxnLst/>
              <a:rect l="0" t="0" r="0" b="0"/>
              <a:pathLst>
                <a:path w="151316" h="218172">
                  <a:moveTo>
                    <a:pt x="98673" y="18129"/>
                  </a:moveTo>
                  <a:lnTo>
                    <a:pt x="87494" y="6951"/>
                  </a:lnTo>
                  <a:lnTo>
                    <a:pt x="69528" y="1463"/>
                  </a:lnTo>
                  <a:lnTo>
                    <a:pt x="58186" y="0"/>
                  </a:lnTo>
                  <a:lnTo>
                    <a:pt x="39344" y="4612"/>
                  </a:lnTo>
                  <a:lnTo>
                    <a:pt x="31044" y="9118"/>
                  </a:lnTo>
                  <a:lnTo>
                    <a:pt x="18703" y="23483"/>
                  </a:lnTo>
                  <a:lnTo>
                    <a:pt x="1247" y="61301"/>
                  </a:lnTo>
                  <a:lnTo>
                    <a:pt x="0" y="84890"/>
                  </a:lnTo>
                  <a:lnTo>
                    <a:pt x="11806" y="143557"/>
                  </a:lnTo>
                  <a:lnTo>
                    <a:pt x="22891" y="174616"/>
                  </a:lnTo>
                  <a:lnTo>
                    <a:pt x="34186" y="191404"/>
                  </a:lnTo>
                  <a:lnTo>
                    <a:pt x="50125" y="203545"/>
                  </a:lnTo>
                  <a:lnTo>
                    <a:pt x="70077" y="211671"/>
                  </a:lnTo>
                  <a:lnTo>
                    <a:pt x="117894" y="216887"/>
                  </a:lnTo>
                  <a:lnTo>
                    <a:pt x="151315" y="218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89969" y="4811523"/>
              <a:ext cx="188892" cy="484312"/>
            </a:xfrm>
            <a:custGeom>
              <a:avLst/>
              <a:gdLst/>
              <a:ahLst/>
              <a:cxnLst/>
              <a:rect l="0" t="0" r="0" b="0"/>
              <a:pathLst>
                <a:path w="188892" h="484312">
                  <a:moveTo>
                    <a:pt x="0" y="0"/>
                  </a:moveTo>
                  <a:lnTo>
                    <a:pt x="59592" y="49498"/>
                  </a:lnTo>
                  <a:lnTo>
                    <a:pt x="110834" y="105933"/>
                  </a:lnTo>
                  <a:lnTo>
                    <a:pt x="148699" y="168513"/>
                  </a:lnTo>
                  <a:lnTo>
                    <a:pt x="171771" y="231632"/>
                  </a:lnTo>
                  <a:lnTo>
                    <a:pt x="186367" y="290509"/>
                  </a:lnTo>
                  <a:lnTo>
                    <a:pt x="188891" y="350103"/>
                  </a:lnTo>
                  <a:lnTo>
                    <a:pt x="177978" y="409575"/>
                  </a:lnTo>
                  <a:lnTo>
                    <a:pt x="159158" y="452521"/>
                  </a:lnTo>
                  <a:lnTo>
                    <a:pt x="13687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86587" y="4999934"/>
              <a:ext cx="240336" cy="264315"/>
            </a:xfrm>
            <a:custGeom>
              <a:avLst/>
              <a:gdLst/>
              <a:ahLst/>
              <a:cxnLst/>
              <a:rect l="0" t="0" r="0" b="0"/>
              <a:pathLst>
                <a:path w="240336" h="264315">
                  <a:moveTo>
                    <a:pt x="124521" y="64273"/>
                  </a:moveTo>
                  <a:lnTo>
                    <a:pt x="87435" y="12738"/>
                  </a:lnTo>
                  <a:lnTo>
                    <a:pt x="69434" y="1204"/>
                  </a:lnTo>
                  <a:lnTo>
                    <a:pt x="60890" y="0"/>
                  </a:lnTo>
                  <a:lnTo>
                    <a:pt x="45158" y="4901"/>
                  </a:lnTo>
                  <a:lnTo>
                    <a:pt x="23147" y="20815"/>
                  </a:lnTo>
                  <a:lnTo>
                    <a:pt x="7397" y="45937"/>
                  </a:lnTo>
                  <a:lnTo>
                    <a:pt x="0" y="94273"/>
                  </a:lnTo>
                  <a:lnTo>
                    <a:pt x="1059" y="133863"/>
                  </a:lnTo>
                  <a:lnTo>
                    <a:pt x="15150" y="167171"/>
                  </a:lnTo>
                  <a:lnTo>
                    <a:pt x="27559" y="184484"/>
                  </a:lnTo>
                  <a:lnTo>
                    <a:pt x="35313" y="188868"/>
                  </a:lnTo>
                  <a:lnTo>
                    <a:pt x="53288" y="190618"/>
                  </a:lnTo>
                  <a:lnTo>
                    <a:pt x="69855" y="184377"/>
                  </a:lnTo>
                  <a:lnTo>
                    <a:pt x="77549" y="179438"/>
                  </a:lnTo>
                  <a:lnTo>
                    <a:pt x="89217" y="164590"/>
                  </a:lnTo>
                  <a:lnTo>
                    <a:pt x="113666" y="105951"/>
                  </a:lnTo>
                  <a:lnTo>
                    <a:pt x="117285" y="95568"/>
                  </a:lnTo>
                  <a:lnTo>
                    <a:pt x="120867" y="92155"/>
                  </a:lnTo>
                  <a:lnTo>
                    <a:pt x="124425" y="93389"/>
                  </a:lnTo>
                  <a:lnTo>
                    <a:pt x="163736" y="155178"/>
                  </a:lnTo>
                  <a:lnTo>
                    <a:pt x="199704" y="212797"/>
                  </a:lnTo>
                  <a:lnTo>
                    <a:pt x="240335" y="2643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937434" y="4477795"/>
            <a:ext cx="863147" cy="323200"/>
            <a:chOff x="1937434" y="4477795"/>
            <a:chExt cx="863147" cy="323200"/>
          </a:xfrm>
        </p:grpSpPr>
        <p:sp>
          <p:nvSpPr>
            <p:cNvPr id="80" name="Freeform 79"/>
            <p:cNvSpPr/>
            <p:nvPr/>
          </p:nvSpPr>
          <p:spPr>
            <a:xfrm>
              <a:off x="1937434" y="4477795"/>
              <a:ext cx="842090" cy="323200"/>
            </a:xfrm>
            <a:custGeom>
              <a:avLst/>
              <a:gdLst/>
              <a:ahLst/>
              <a:cxnLst/>
              <a:rect l="0" t="0" r="0" b="0"/>
              <a:pathLst>
                <a:path w="842090" h="323200">
                  <a:moveTo>
                    <a:pt x="842089" y="323199"/>
                  </a:moveTo>
                  <a:lnTo>
                    <a:pt x="826448" y="305219"/>
                  </a:lnTo>
                  <a:lnTo>
                    <a:pt x="801656" y="264636"/>
                  </a:lnTo>
                  <a:lnTo>
                    <a:pt x="753075" y="206064"/>
                  </a:lnTo>
                  <a:lnTo>
                    <a:pt x="695334" y="145062"/>
                  </a:lnTo>
                  <a:lnTo>
                    <a:pt x="641180" y="102175"/>
                  </a:lnTo>
                  <a:lnTo>
                    <a:pt x="587133" y="63113"/>
                  </a:lnTo>
                  <a:lnTo>
                    <a:pt x="560266" y="47265"/>
                  </a:lnTo>
                  <a:lnTo>
                    <a:pt x="534368" y="30871"/>
                  </a:lnTo>
                  <a:lnTo>
                    <a:pt x="473381" y="7561"/>
                  </a:lnTo>
                  <a:lnTo>
                    <a:pt x="435705" y="0"/>
                  </a:lnTo>
                  <a:lnTo>
                    <a:pt x="393736" y="879"/>
                  </a:lnTo>
                  <a:lnTo>
                    <a:pt x="337297" y="14898"/>
                  </a:lnTo>
                  <a:lnTo>
                    <a:pt x="274770" y="36637"/>
                  </a:lnTo>
                  <a:lnTo>
                    <a:pt x="218065" y="78201"/>
                  </a:lnTo>
                  <a:lnTo>
                    <a:pt x="191599" y="93849"/>
                  </a:lnTo>
                  <a:lnTo>
                    <a:pt x="177466" y="107792"/>
                  </a:lnTo>
                  <a:lnTo>
                    <a:pt x="143982" y="165771"/>
                  </a:lnTo>
                  <a:lnTo>
                    <a:pt x="119465" y="228487"/>
                  </a:lnTo>
                  <a:lnTo>
                    <a:pt x="96039" y="281091"/>
                  </a:lnTo>
                  <a:lnTo>
                    <a:pt x="89699" y="285769"/>
                  </a:lnTo>
                  <a:lnTo>
                    <a:pt x="83132" y="286547"/>
                  </a:lnTo>
                  <a:lnTo>
                    <a:pt x="69597" y="281173"/>
                  </a:lnTo>
                  <a:lnTo>
                    <a:pt x="48823" y="263824"/>
                  </a:lnTo>
                  <a:lnTo>
                    <a:pt x="29020" y="236977"/>
                  </a:lnTo>
                  <a:lnTo>
                    <a:pt x="0" y="188710"/>
                  </a:lnTo>
                  <a:lnTo>
                    <a:pt x="1106" y="189086"/>
                  </a:lnTo>
                  <a:lnTo>
                    <a:pt x="4183" y="191677"/>
                  </a:lnTo>
                  <a:lnTo>
                    <a:pt x="29106" y="249259"/>
                  </a:lnTo>
                  <a:lnTo>
                    <a:pt x="40516" y="265381"/>
                  </a:lnTo>
                  <a:lnTo>
                    <a:pt x="48004" y="269446"/>
                  </a:lnTo>
                  <a:lnTo>
                    <a:pt x="65683" y="270843"/>
                  </a:lnTo>
                  <a:lnTo>
                    <a:pt x="126388" y="255928"/>
                  </a:lnTo>
                  <a:lnTo>
                    <a:pt x="176717" y="250770"/>
                  </a:lnTo>
                  <a:lnTo>
                    <a:pt x="222360" y="249751"/>
                  </a:lnTo>
                  <a:lnTo>
                    <a:pt x="241965" y="2495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354100" y="4634138"/>
              <a:ext cx="446481" cy="135272"/>
            </a:xfrm>
            <a:custGeom>
              <a:avLst/>
              <a:gdLst/>
              <a:ahLst/>
              <a:cxnLst/>
              <a:rect l="0" t="0" r="0" b="0"/>
              <a:pathLst>
                <a:path w="446481" h="135272">
                  <a:moveTo>
                    <a:pt x="446480" y="135271"/>
                  </a:moveTo>
                  <a:lnTo>
                    <a:pt x="430839" y="117290"/>
                  </a:lnTo>
                  <a:lnTo>
                    <a:pt x="416629" y="92119"/>
                  </a:lnTo>
                  <a:lnTo>
                    <a:pt x="368715" y="48920"/>
                  </a:lnTo>
                  <a:lnTo>
                    <a:pt x="309253" y="22227"/>
                  </a:lnTo>
                  <a:lnTo>
                    <a:pt x="276748" y="6500"/>
                  </a:lnTo>
                  <a:lnTo>
                    <a:pt x="224436" y="0"/>
                  </a:lnTo>
                  <a:lnTo>
                    <a:pt x="186107" y="1994"/>
                  </a:lnTo>
                  <a:lnTo>
                    <a:pt x="163472" y="8186"/>
                  </a:lnTo>
                  <a:lnTo>
                    <a:pt x="123465" y="31226"/>
                  </a:lnTo>
                  <a:lnTo>
                    <a:pt x="92686" y="58307"/>
                  </a:lnTo>
                  <a:lnTo>
                    <a:pt x="84517" y="78448"/>
                  </a:lnTo>
                  <a:lnTo>
                    <a:pt x="78547" y="100658"/>
                  </a:lnTo>
                  <a:lnTo>
                    <a:pt x="68095" y="118328"/>
                  </a:lnTo>
                  <a:lnTo>
                    <a:pt x="62032" y="121636"/>
                  </a:lnTo>
                  <a:lnTo>
                    <a:pt x="55651" y="121501"/>
                  </a:lnTo>
                  <a:lnTo>
                    <a:pt x="42321" y="115113"/>
                  </a:lnTo>
                  <a:lnTo>
                    <a:pt x="28598" y="104475"/>
                  </a:lnTo>
                  <a:lnTo>
                    <a:pt x="13307" y="79743"/>
                  </a:lnTo>
                  <a:lnTo>
                    <a:pt x="0" y="46964"/>
                  </a:lnTo>
                  <a:lnTo>
                    <a:pt x="1599" y="52739"/>
                  </a:lnTo>
                  <a:lnTo>
                    <a:pt x="40043" y="113760"/>
                  </a:lnTo>
                  <a:lnTo>
                    <a:pt x="53711" y="130000"/>
                  </a:lnTo>
                  <a:lnTo>
                    <a:pt x="60632" y="131757"/>
                  </a:lnTo>
                  <a:lnTo>
                    <a:pt x="67585" y="129419"/>
                  </a:lnTo>
                  <a:lnTo>
                    <a:pt x="121032" y="95763"/>
                  </a:lnTo>
                  <a:lnTo>
                    <a:pt x="162210" y="826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3484932" y="4643067"/>
            <a:ext cx="1600333" cy="452767"/>
            <a:chOff x="3484932" y="4643067"/>
            <a:chExt cx="1600333" cy="452767"/>
          </a:xfrm>
        </p:grpSpPr>
        <p:sp>
          <p:nvSpPr>
            <p:cNvPr id="83" name="Freeform 82"/>
            <p:cNvSpPr/>
            <p:nvPr/>
          </p:nvSpPr>
          <p:spPr>
            <a:xfrm>
              <a:off x="3484932" y="4895751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14582" y="17958"/>
                  </a:lnTo>
                  <a:lnTo>
                    <a:pt x="51365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484932" y="4990507"/>
              <a:ext cx="210571" cy="63173"/>
            </a:xfrm>
            <a:custGeom>
              <a:avLst/>
              <a:gdLst/>
              <a:ahLst/>
              <a:cxnLst/>
              <a:rect l="0" t="0" r="0" b="0"/>
              <a:pathLst>
                <a:path w="210571" h="63173">
                  <a:moveTo>
                    <a:pt x="210570" y="0"/>
                  </a:moveTo>
                  <a:lnTo>
                    <a:pt x="199392" y="11179"/>
                  </a:lnTo>
                  <a:lnTo>
                    <a:pt x="181425" y="16667"/>
                  </a:lnTo>
                  <a:lnTo>
                    <a:pt x="145003" y="25996"/>
                  </a:lnTo>
                  <a:lnTo>
                    <a:pt x="85299" y="48397"/>
                  </a:lnTo>
                  <a:lnTo>
                    <a:pt x="39206" y="59907"/>
                  </a:lnTo>
                  <a:lnTo>
                    <a:pt x="0" y="63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908350" y="4902102"/>
              <a:ext cx="239879" cy="193732"/>
            </a:xfrm>
            <a:custGeom>
              <a:avLst/>
              <a:gdLst/>
              <a:ahLst/>
              <a:cxnLst/>
              <a:rect l="0" t="0" r="0" b="0"/>
              <a:pathLst>
                <a:path w="239879" h="193732">
                  <a:moveTo>
                    <a:pt x="176707" y="35763"/>
                  </a:moveTo>
                  <a:lnTo>
                    <a:pt x="158726" y="20122"/>
                  </a:lnTo>
                  <a:lnTo>
                    <a:pt x="112554" y="919"/>
                  </a:lnTo>
                  <a:lnTo>
                    <a:pt x="92043" y="0"/>
                  </a:lnTo>
                  <a:lnTo>
                    <a:pt x="72398" y="4660"/>
                  </a:lnTo>
                  <a:lnTo>
                    <a:pt x="40722" y="26716"/>
                  </a:lnTo>
                  <a:lnTo>
                    <a:pt x="27362" y="41101"/>
                  </a:lnTo>
                  <a:lnTo>
                    <a:pt x="5409" y="89108"/>
                  </a:lnTo>
                  <a:lnTo>
                    <a:pt x="0" y="125789"/>
                  </a:lnTo>
                  <a:lnTo>
                    <a:pt x="3986" y="160703"/>
                  </a:lnTo>
                  <a:lnTo>
                    <a:pt x="12594" y="179419"/>
                  </a:lnTo>
                  <a:lnTo>
                    <a:pt x="18165" y="187686"/>
                  </a:lnTo>
                  <a:lnTo>
                    <a:pt x="25389" y="192027"/>
                  </a:lnTo>
                  <a:lnTo>
                    <a:pt x="42774" y="193731"/>
                  </a:lnTo>
                  <a:lnTo>
                    <a:pt x="72292" y="188113"/>
                  </a:lnTo>
                  <a:lnTo>
                    <a:pt x="97676" y="173451"/>
                  </a:lnTo>
                  <a:lnTo>
                    <a:pt x="120015" y="154288"/>
                  </a:lnTo>
                  <a:lnTo>
                    <a:pt x="135862" y="128203"/>
                  </a:lnTo>
                  <a:lnTo>
                    <a:pt x="147967" y="98248"/>
                  </a:lnTo>
                  <a:lnTo>
                    <a:pt x="151698" y="94967"/>
                  </a:lnTo>
                  <a:lnTo>
                    <a:pt x="155355" y="96289"/>
                  </a:lnTo>
                  <a:lnTo>
                    <a:pt x="194853" y="138000"/>
                  </a:lnTo>
                  <a:lnTo>
                    <a:pt x="211678" y="145542"/>
                  </a:lnTo>
                  <a:lnTo>
                    <a:pt x="239878" y="1515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200870" y="4643067"/>
              <a:ext cx="161851" cy="382121"/>
            </a:xfrm>
            <a:custGeom>
              <a:avLst/>
              <a:gdLst/>
              <a:ahLst/>
              <a:cxnLst/>
              <a:rect l="0" t="0" r="0" b="0"/>
              <a:pathLst>
                <a:path w="161851" h="382121">
                  <a:moveTo>
                    <a:pt x="10529" y="0"/>
                  </a:moveTo>
                  <a:lnTo>
                    <a:pt x="10529" y="58617"/>
                  </a:lnTo>
                  <a:lnTo>
                    <a:pt x="10529" y="120027"/>
                  </a:lnTo>
                  <a:lnTo>
                    <a:pt x="10529" y="181550"/>
                  </a:lnTo>
                  <a:lnTo>
                    <a:pt x="4939" y="244092"/>
                  </a:lnTo>
                  <a:lnTo>
                    <a:pt x="976" y="299383"/>
                  </a:lnTo>
                  <a:lnTo>
                    <a:pt x="651" y="299025"/>
                  </a:lnTo>
                  <a:lnTo>
                    <a:pt x="1459" y="286148"/>
                  </a:lnTo>
                  <a:lnTo>
                    <a:pt x="14692" y="232105"/>
                  </a:lnTo>
                  <a:lnTo>
                    <a:pt x="20323" y="223757"/>
                  </a:lnTo>
                  <a:lnTo>
                    <a:pt x="35939" y="211362"/>
                  </a:lnTo>
                  <a:lnTo>
                    <a:pt x="70050" y="203396"/>
                  </a:lnTo>
                  <a:lnTo>
                    <a:pt x="104204" y="206624"/>
                  </a:lnTo>
                  <a:lnTo>
                    <a:pt x="122742" y="215056"/>
                  </a:lnTo>
                  <a:lnTo>
                    <a:pt x="130961" y="220579"/>
                  </a:lnTo>
                  <a:lnTo>
                    <a:pt x="143213" y="236075"/>
                  </a:lnTo>
                  <a:lnTo>
                    <a:pt x="160610" y="274620"/>
                  </a:lnTo>
                  <a:lnTo>
                    <a:pt x="161850" y="295188"/>
                  </a:lnTo>
                  <a:lnTo>
                    <a:pt x="153113" y="336989"/>
                  </a:lnTo>
                  <a:lnTo>
                    <a:pt x="137914" y="362931"/>
                  </a:lnTo>
                  <a:lnTo>
                    <a:pt x="122126" y="374992"/>
                  </a:lnTo>
                  <a:lnTo>
                    <a:pt x="113003" y="379846"/>
                  </a:lnTo>
                  <a:lnTo>
                    <a:pt x="93508" y="382120"/>
                  </a:lnTo>
                  <a:lnTo>
                    <a:pt x="52396" y="374048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495668" y="4864165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1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665403" y="4787854"/>
              <a:ext cx="230349" cy="224604"/>
            </a:xfrm>
            <a:custGeom>
              <a:avLst/>
              <a:gdLst/>
              <a:ahLst/>
              <a:cxnLst/>
              <a:rect l="0" t="0" r="0" b="0"/>
              <a:pathLst>
                <a:path w="230349" h="224604">
                  <a:moveTo>
                    <a:pt x="146120" y="44726"/>
                  </a:moveTo>
                  <a:lnTo>
                    <a:pt x="140531" y="22369"/>
                  </a:lnTo>
                  <a:lnTo>
                    <a:pt x="134205" y="14614"/>
                  </a:lnTo>
                  <a:lnTo>
                    <a:pt x="114698" y="2877"/>
                  </a:lnTo>
                  <a:lnTo>
                    <a:pt x="93550" y="0"/>
                  </a:lnTo>
                  <a:lnTo>
                    <a:pt x="72453" y="3791"/>
                  </a:lnTo>
                  <a:lnTo>
                    <a:pt x="42014" y="19079"/>
                  </a:lnTo>
                  <a:lnTo>
                    <a:pt x="25371" y="31767"/>
                  </a:lnTo>
                  <a:lnTo>
                    <a:pt x="13295" y="51445"/>
                  </a:lnTo>
                  <a:lnTo>
                    <a:pt x="5199" y="75788"/>
                  </a:lnTo>
                  <a:lnTo>
                    <a:pt x="0" y="132663"/>
                  </a:lnTo>
                  <a:lnTo>
                    <a:pt x="4563" y="194288"/>
                  </a:lnTo>
                  <a:lnTo>
                    <a:pt x="9635" y="205265"/>
                  </a:lnTo>
                  <a:lnTo>
                    <a:pt x="24629" y="220582"/>
                  </a:lnTo>
                  <a:lnTo>
                    <a:pt x="33540" y="223964"/>
                  </a:lnTo>
                  <a:lnTo>
                    <a:pt x="52801" y="224603"/>
                  </a:lnTo>
                  <a:lnTo>
                    <a:pt x="83375" y="212796"/>
                  </a:lnTo>
                  <a:lnTo>
                    <a:pt x="101076" y="194683"/>
                  </a:lnTo>
                  <a:lnTo>
                    <a:pt x="137545" y="139820"/>
                  </a:lnTo>
                  <a:lnTo>
                    <a:pt x="147378" y="118575"/>
                  </a:lnTo>
                  <a:lnTo>
                    <a:pt x="151639" y="116186"/>
                  </a:lnTo>
                  <a:lnTo>
                    <a:pt x="155648" y="119272"/>
                  </a:lnTo>
                  <a:lnTo>
                    <a:pt x="186746" y="176673"/>
                  </a:lnTo>
                  <a:lnTo>
                    <a:pt x="202780" y="185257"/>
                  </a:lnTo>
                  <a:lnTo>
                    <a:pt x="230348" y="192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970261" y="4795405"/>
              <a:ext cx="115004" cy="195539"/>
            </a:xfrm>
            <a:custGeom>
              <a:avLst/>
              <a:gdLst/>
              <a:ahLst/>
              <a:cxnLst/>
              <a:rect l="0" t="0" r="0" b="0"/>
              <a:pathLst>
                <a:path w="115004" h="195539">
                  <a:moveTo>
                    <a:pt x="115003" y="5589"/>
                  </a:moveTo>
                  <a:lnTo>
                    <a:pt x="98235" y="0"/>
                  </a:lnTo>
                  <a:lnTo>
                    <a:pt x="80645" y="376"/>
                  </a:lnTo>
                  <a:lnTo>
                    <a:pt x="62298" y="5612"/>
                  </a:lnTo>
                  <a:lnTo>
                    <a:pt x="24210" y="34593"/>
                  </a:lnTo>
                  <a:lnTo>
                    <a:pt x="8423" y="60586"/>
                  </a:lnTo>
                  <a:lnTo>
                    <a:pt x="1013" y="109216"/>
                  </a:lnTo>
                  <a:lnTo>
                    <a:pt x="0" y="136264"/>
                  </a:lnTo>
                  <a:lnTo>
                    <a:pt x="5789" y="157643"/>
                  </a:lnTo>
                  <a:lnTo>
                    <a:pt x="28569" y="190433"/>
                  </a:lnTo>
                  <a:lnTo>
                    <a:pt x="37493" y="194329"/>
                  </a:lnTo>
                  <a:lnTo>
                    <a:pt x="59887" y="195538"/>
                  </a:lnTo>
                  <a:lnTo>
                    <a:pt x="115003" y="1845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568709" y="294797"/>
            <a:ext cx="2769033" cy="673825"/>
            <a:chOff x="1568709" y="294797"/>
            <a:chExt cx="2769033" cy="673825"/>
          </a:xfrm>
        </p:grpSpPr>
        <p:sp>
          <p:nvSpPr>
            <p:cNvPr id="2" name="Freeform 1"/>
            <p:cNvSpPr/>
            <p:nvPr/>
          </p:nvSpPr>
          <p:spPr>
            <a:xfrm>
              <a:off x="1568709" y="406620"/>
              <a:ext cx="252722" cy="543355"/>
            </a:xfrm>
            <a:custGeom>
              <a:avLst/>
              <a:gdLst/>
              <a:ahLst/>
              <a:cxnLst/>
              <a:rect l="0" t="0" r="0" b="0"/>
              <a:pathLst>
                <a:path w="252722" h="543355">
                  <a:moveTo>
                    <a:pt x="73736" y="14519"/>
                  </a:moveTo>
                  <a:lnTo>
                    <a:pt x="58095" y="32500"/>
                  </a:lnTo>
                  <a:lnTo>
                    <a:pt x="42527" y="74873"/>
                  </a:lnTo>
                  <a:lnTo>
                    <a:pt x="28187" y="127697"/>
                  </a:lnTo>
                  <a:lnTo>
                    <a:pt x="17606" y="166726"/>
                  </a:lnTo>
                  <a:lnTo>
                    <a:pt x="14089" y="172143"/>
                  </a:lnTo>
                  <a:lnTo>
                    <a:pt x="10575" y="172244"/>
                  </a:lnTo>
                  <a:lnTo>
                    <a:pt x="7062" y="168802"/>
                  </a:lnTo>
                  <a:lnTo>
                    <a:pt x="3159" y="152500"/>
                  </a:lnTo>
                  <a:lnTo>
                    <a:pt x="2118" y="141601"/>
                  </a:lnTo>
                  <a:lnTo>
                    <a:pt x="7201" y="120133"/>
                  </a:lnTo>
                  <a:lnTo>
                    <a:pt x="34446" y="59782"/>
                  </a:lnTo>
                  <a:lnTo>
                    <a:pt x="60256" y="29179"/>
                  </a:lnTo>
                  <a:lnTo>
                    <a:pt x="86510" y="13274"/>
                  </a:lnTo>
                  <a:lnTo>
                    <a:pt x="122105" y="1152"/>
                  </a:lnTo>
                  <a:lnTo>
                    <a:pt x="145536" y="0"/>
                  </a:lnTo>
                  <a:lnTo>
                    <a:pt x="156698" y="1330"/>
                  </a:lnTo>
                  <a:lnTo>
                    <a:pt x="175339" y="12167"/>
                  </a:lnTo>
                  <a:lnTo>
                    <a:pt x="206370" y="47720"/>
                  </a:lnTo>
                  <a:lnTo>
                    <a:pt x="226624" y="89708"/>
                  </a:lnTo>
                  <a:lnTo>
                    <a:pt x="238770" y="144968"/>
                  </a:lnTo>
                  <a:lnTo>
                    <a:pt x="241178" y="194721"/>
                  </a:lnTo>
                  <a:lnTo>
                    <a:pt x="238772" y="246507"/>
                  </a:lnTo>
                  <a:lnTo>
                    <a:pt x="233770" y="298896"/>
                  </a:lnTo>
                  <a:lnTo>
                    <a:pt x="229168" y="351463"/>
                  </a:lnTo>
                  <a:lnTo>
                    <a:pt x="217276" y="400964"/>
                  </a:lnTo>
                  <a:lnTo>
                    <a:pt x="192297" y="454022"/>
                  </a:lnTo>
                  <a:lnTo>
                    <a:pt x="146411" y="509004"/>
                  </a:lnTo>
                  <a:lnTo>
                    <a:pt x="125923" y="527918"/>
                  </a:lnTo>
                  <a:lnTo>
                    <a:pt x="105119" y="540224"/>
                  </a:lnTo>
                  <a:lnTo>
                    <a:pt x="81055" y="543354"/>
                  </a:lnTo>
                  <a:lnTo>
                    <a:pt x="33068" y="535831"/>
                  </a:lnTo>
                  <a:lnTo>
                    <a:pt x="14327" y="523464"/>
                  </a:lnTo>
                  <a:lnTo>
                    <a:pt x="6054" y="515253"/>
                  </a:lnTo>
                  <a:lnTo>
                    <a:pt x="1709" y="506269"/>
                  </a:lnTo>
                  <a:lnTo>
                    <a:pt x="0" y="486929"/>
                  </a:lnTo>
                  <a:lnTo>
                    <a:pt x="11204" y="456309"/>
                  </a:lnTo>
                  <a:lnTo>
                    <a:pt x="34931" y="430599"/>
                  </a:lnTo>
                  <a:lnTo>
                    <a:pt x="60389" y="421712"/>
                  </a:lnTo>
                  <a:lnTo>
                    <a:pt x="118803" y="416007"/>
                  </a:lnTo>
                  <a:lnTo>
                    <a:pt x="181143" y="426240"/>
                  </a:lnTo>
                  <a:lnTo>
                    <a:pt x="237576" y="442824"/>
                  </a:lnTo>
                  <a:lnTo>
                    <a:pt x="252721" y="4567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44879" y="505367"/>
              <a:ext cx="366665" cy="387625"/>
            </a:xfrm>
            <a:custGeom>
              <a:avLst/>
              <a:gdLst/>
              <a:ahLst/>
              <a:cxnLst/>
              <a:rect l="0" t="0" r="0" b="0"/>
              <a:pathLst>
                <a:path w="366665" h="387625">
                  <a:moveTo>
                    <a:pt x="181877" y="0"/>
                  </a:moveTo>
                  <a:lnTo>
                    <a:pt x="159520" y="0"/>
                  </a:lnTo>
                  <a:lnTo>
                    <a:pt x="142305" y="6239"/>
                  </a:lnTo>
                  <a:lnTo>
                    <a:pt x="90779" y="49499"/>
                  </a:lnTo>
                  <a:lnTo>
                    <a:pt x="48529" y="105934"/>
                  </a:lnTo>
                  <a:lnTo>
                    <a:pt x="16542" y="166346"/>
                  </a:lnTo>
                  <a:lnTo>
                    <a:pt x="0" y="221332"/>
                  </a:lnTo>
                  <a:lnTo>
                    <a:pt x="1997" y="251228"/>
                  </a:lnTo>
                  <a:lnTo>
                    <a:pt x="21492" y="314277"/>
                  </a:lnTo>
                  <a:lnTo>
                    <a:pt x="45908" y="354538"/>
                  </a:lnTo>
                  <a:lnTo>
                    <a:pt x="60615" y="369312"/>
                  </a:lnTo>
                  <a:lnTo>
                    <a:pt x="78850" y="379778"/>
                  </a:lnTo>
                  <a:lnTo>
                    <a:pt x="127557" y="387624"/>
                  </a:lnTo>
                  <a:lnTo>
                    <a:pt x="179120" y="386054"/>
                  </a:lnTo>
                  <a:lnTo>
                    <a:pt x="234156" y="370376"/>
                  </a:lnTo>
                  <a:lnTo>
                    <a:pt x="296489" y="340187"/>
                  </a:lnTo>
                  <a:lnTo>
                    <a:pt x="313144" y="328229"/>
                  </a:lnTo>
                  <a:lnTo>
                    <a:pt x="325226" y="311996"/>
                  </a:lnTo>
                  <a:lnTo>
                    <a:pt x="353097" y="255465"/>
                  </a:lnTo>
                  <a:lnTo>
                    <a:pt x="359195" y="247519"/>
                  </a:lnTo>
                  <a:lnTo>
                    <a:pt x="365970" y="223093"/>
                  </a:lnTo>
                  <a:lnTo>
                    <a:pt x="366664" y="179576"/>
                  </a:lnTo>
                  <a:lnTo>
                    <a:pt x="356419" y="128539"/>
                  </a:lnTo>
                  <a:lnTo>
                    <a:pt x="334724" y="85832"/>
                  </a:lnTo>
                  <a:lnTo>
                    <a:pt x="292873" y="32988"/>
                  </a:lnTo>
                  <a:lnTo>
                    <a:pt x="254625" y="12192"/>
                  </a:lnTo>
                  <a:lnTo>
                    <a:pt x="244414" y="8128"/>
                  </a:lnTo>
                  <a:lnTo>
                    <a:pt x="223709" y="6732"/>
                  </a:lnTo>
                  <a:lnTo>
                    <a:pt x="19240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96014" y="294797"/>
              <a:ext cx="262453" cy="642240"/>
            </a:xfrm>
            <a:custGeom>
              <a:avLst/>
              <a:gdLst/>
              <a:ahLst/>
              <a:cxnLst/>
              <a:rect l="0" t="0" r="0" b="0"/>
              <a:pathLst>
                <a:path w="262453" h="642240">
                  <a:moveTo>
                    <a:pt x="262452" y="0"/>
                  </a:moveTo>
                  <a:lnTo>
                    <a:pt x="218489" y="20244"/>
                  </a:lnTo>
                  <a:lnTo>
                    <a:pt x="162594" y="68964"/>
                  </a:lnTo>
                  <a:lnTo>
                    <a:pt x="104599" y="126295"/>
                  </a:lnTo>
                  <a:lnTo>
                    <a:pt x="62417" y="174691"/>
                  </a:lnTo>
                  <a:lnTo>
                    <a:pt x="39925" y="225840"/>
                  </a:lnTo>
                  <a:lnTo>
                    <a:pt x="16981" y="282173"/>
                  </a:lnTo>
                  <a:lnTo>
                    <a:pt x="3091" y="345294"/>
                  </a:lnTo>
                  <a:lnTo>
                    <a:pt x="0" y="408758"/>
                  </a:lnTo>
                  <a:lnTo>
                    <a:pt x="7795" y="469214"/>
                  </a:lnTo>
                  <a:lnTo>
                    <a:pt x="23719" y="526216"/>
                  </a:lnTo>
                  <a:lnTo>
                    <a:pt x="45487" y="565358"/>
                  </a:lnTo>
                  <a:lnTo>
                    <a:pt x="87305" y="618423"/>
                  </a:lnTo>
                  <a:lnTo>
                    <a:pt x="106230" y="630874"/>
                  </a:lnTo>
                  <a:lnTo>
                    <a:pt x="157167" y="6422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83990" y="484310"/>
              <a:ext cx="27119" cy="305328"/>
            </a:xfrm>
            <a:custGeom>
              <a:avLst/>
              <a:gdLst/>
              <a:ahLst/>
              <a:cxnLst/>
              <a:rect l="0" t="0" r="0" b="0"/>
              <a:pathLst>
                <a:path w="27119" h="305328">
                  <a:moveTo>
                    <a:pt x="27118" y="0"/>
                  </a:moveTo>
                  <a:lnTo>
                    <a:pt x="15940" y="16768"/>
                  </a:lnTo>
                  <a:lnTo>
                    <a:pt x="8988" y="55141"/>
                  </a:lnTo>
                  <a:lnTo>
                    <a:pt x="6929" y="103556"/>
                  </a:lnTo>
                  <a:lnTo>
                    <a:pt x="6233" y="163912"/>
                  </a:lnTo>
                  <a:lnTo>
                    <a:pt x="6095" y="220894"/>
                  </a:lnTo>
                  <a:lnTo>
                    <a:pt x="0" y="280517"/>
                  </a:lnTo>
                  <a:lnTo>
                    <a:pt x="6061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29905" y="505367"/>
              <a:ext cx="273447" cy="286940"/>
            </a:xfrm>
            <a:custGeom>
              <a:avLst/>
              <a:gdLst/>
              <a:ahLst/>
              <a:cxnLst/>
              <a:rect l="0" t="0" r="0" b="0"/>
              <a:pathLst>
                <a:path w="273447" h="286940">
                  <a:moveTo>
                    <a:pt x="144416" y="21057"/>
                  </a:moveTo>
                  <a:lnTo>
                    <a:pt x="127648" y="9879"/>
                  </a:lnTo>
                  <a:lnTo>
                    <a:pt x="94864" y="2927"/>
                  </a:lnTo>
                  <a:lnTo>
                    <a:pt x="75210" y="7540"/>
                  </a:lnTo>
                  <a:lnTo>
                    <a:pt x="43528" y="29566"/>
                  </a:lnTo>
                  <a:lnTo>
                    <a:pt x="15910" y="64852"/>
                  </a:lnTo>
                  <a:lnTo>
                    <a:pt x="3135" y="96425"/>
                  </a:lnTo>
                  <a:lnTo>
                    <a:pt x="0" y="133726"/>
                  </a:lnTo>
                  <a:lnTo>
                    <a:pt x="11910" y="194688"/>
                  </a:lnTo>
                  <a:lnTo>
                    <a:pt x="21837" y="230041"/>
                  </a:lnTo>
                  <a:lnTo>
                    <a:pt x="34954" y="248860"/>
                  </a:lnTo>
                  <a:lnTo>
                    <a:pt x="52482" y="263853"/>
                  </a:lnTo>
                  <a:lnTo>
                    <a:pt x="102674" y="286939"/>
                  </a:lnTo>
                  <a:lnTo>
                    <a:pt x="145176" y="286881"/>
                  </a:lnTo>
                  <a:lnTo>
                    <a:pt x="195129" y="275210"/>
                  </a:lnTo>
                  <a:lnTo>
                    <a:pt x="235672" y="251588"/>
                  </a:lnTo>
                  <a:lnTo>
                    <a:pt x="250485" y="236989"/>
                  </a:lnTo>
                  <a:lnTo>
                    <a:pt x="265401" y="207870"/>
                  </a:lnTo>
                  <a:lnTo>
                    <a:pt x="273446" y="183244"/>
                  </a:lnTo>
                  <a:lnTo>
                    <a:pt x="273374" y="137483"/>
                  </a:lnTo>
                  <a:lnTo>
                    <a:pt x="265944" y="98058"/>
                  </a:lnTo>
                  <a:lnTo>
                    <a:pt x="253411" y="78287"/>
                  </a:lnTo>
                  <a:lnTo>
                    <a:pt x="204793" y="26775"/>
                  </a:lnTo>
                  <a:lnTo>
                    <a:pt x="156916" y="5433"/>
                  </a:lnTo>
                  <a:lnTo>
                    <a:pt x="13388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21915" y="482534"/>
              <a:ext cx="247246" cy="323854"/>
            </a:xfrm>
            <a:custGeom>
              <a:avLst/>
              <a:gdLst/>
              <a:ahLst/>
              <a:cxnLst/>
              <a:rect l="0" t="0" r="0" b="0"/>
              <a:pathLst>
                <a:path w="247246" h="323854">
                  <a:moveTo>
                    <a:pt x="15618" y="12305"/>
                  </a:moveTo>
                  <a:lnTo>
                    <a:pt x="12499" y="54997"/>
                  </a:lnTo>
                  <a:lnTo>
                    <a:pt x="0" y="100118"/>
                  </a:lnTo>
                  <a:lnTo>
                    <a:pt x="25066" y="42798"/>
                  </a:lnTo>
                  <a:lnTo>
                    <a:pt x="44414" y="17570"/>
                  </a:lnTo>
                  <a:lnTo>
                    <a:pt x="70554" y="867"/>
                  </a:lnTo>
                  <a:lnTo>
                    <a:pt x="80318" y="0"/>
                  </a:lnTo>
                  <a:lnTo>
                    <a:pt x="100526" y="5276"/>
                  </a:lnTo>
                  <a:lnTo>
                    <a:pt x="131633" y="21401"/>
                  </a:lnTo>
                  <a:lnTo>
                    <a:pt x="157488" y="46585"/>
                  </a:lnTo>
                  <a:lnTo>
                    <a:pt x="174377" y="87453"/>
                  </a:lnTo>
                  <a:lnTo>
                    <a:pt x="181201" y="136606"/>
                  </a:lnTo>
                  <a:lnTo>
                    <a:pt x="175101" y="197212"/>
                  </a:lnTo>
                  <a:lnTo>
                    <a:pt x="164778" y="237758"/>
                  </a:lnTo>
                  <a:lnTo>
                    <a:pt x="134696" y="295941"/>
                  </a:lnTo>
                  <a:lnTo>
                    <a:pt x="122744" y="312281"/>
                  </a:lnTo>
                  <a:lnTo>
                    <a:pt x="103394" y="321102"/>
                  </a:lnTo>
                  <a:lnTo>
                    <a:pt x="80366" y="323853"/>
                  </a:lnTo>
                  <a:lnTo>
                    <a:pt x="58433" y="321177"/>
                  </a:lnTo>
                  <a:lnTo>
                    <a:pt x="40106" y="312968"/>
                  </a:lnTo>
                  <a:lnTo>
                    <a:pt x="31944" y="307503"/>
                  </a:lnTo>
                  <a:lnTo>
                    <a:pt x="26502" y="299181"/>
                  </a:lnTo>
                  <a:lnTo>
                    <a:pt x="20455" y="277456"/>
                  </a:lnTo>
                  <a:lnTo>
                    <a:pt x="21183" y="267451"/>
                  </a:lnTo>
                  <a:lnTo>
                    <a:pt x="28230" y="250095"/>
                  </a:lnTo>
                  <a:lnTo>
                    <a:pt x="42281" y="237702"/>
                  </a:lnTo>
                  <a:lnTo>
                    <a:pt x="61393" y="229465"/>
                  </a:lnTo>
                  <a:lnTo>
                    <a:pt x="97291" y="225997"/>
                  </a:lnTo>
                  <a:lnTo>
                    <a:pt x="152152" y="237786"/>
                  </a:lnTo>
                  <a:lnTo>
                    <a:pt x="213421" y="257695"/>
                  </a:lnTo>
                  <a:lnTo>
                    <a:pt x="247245" y="2755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37575" y="315854"/>
              <a:ext cx="186946" cy="652768"/>
            </a:xfrm>
            <a:custGeom>
              <a:avLst/>
              <a:gdLst/>
              <a:ahLst/>
              <a:cxnLst/>
              <a:rect l="0" t="0" r="0" b="0"/>
              <a:pathLst>
                <a:path w="186946" h="652768">
                  <a:moveTo>
                    <a:pt x="0" y="0"/>
                  </a:moveTo>
                  <a:lnTo>
                    <a:pt x="26025" y="42692"/>
                  </a:lnTo>
                  <a:lnTo>
                    <a:pt x="76331" y="100122"/>
                  </a:lnTo>
                  <a:lnTo>
                    <a:pt x="110744" y="157558"/>
                  </a:lnTo>
                  <a:lnTo>
                    <a:pt x="132899" y="207991"/>
                  </a:lnTo>
                  <a:lnTo>
                    <a:pt x="152940" y="260624"/>
                  </a:lnTo>
                  <a:lnTo>
                    <a:pt x="171771" y="315514"/>
                  </a:lnTo>
                  <a:lnTo>
                    <a:pt x="184795" y="374713"/>
                  </a:lnTo>
                  <a:lnTo>
                    <a:pt x="186945" y="424282"/>
                  </a:lnTo>
                  <a:lnTo>
                    <a:pt x="179523" y="467955"/>
                  </a:lnTo>
                  <a:lnTo>
                    <a:pt x="150055" y="525658"/>
                  </a:lnTo>
                  <a:lnTo>
                    <a:pt x="127154" y="578967"/>
                  </a:lnTo>
                  <a:lnTo>
                    <a:pt x="118514" y="598910"/>
                  </a:lnTo>
                  <a:lnTo>
                    <a:pt x="73699" y="652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00870" y="579067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141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21927" y="69488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20"/>
                  </a:lnTo>
                  <a:lnTo>
                    <a:pt x="11503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849381" y="263212"/>
            <a:ext cx="2437080" cy="568540"/>
            <a:chOff x="4849381" y="263212"/>
            <a:chExt cx="2437080" cy="568540"/>
          </a:xfrm>
        </p:grpSpPr>
        <p:sp>
          <p:nvSpPr>
            <p:cNvPr id="12" name="Freeform 11"/>
            <p:cNvSpPr/>
            <p:nvPr/>
          </p:nvSpPr>
          <p:spPr>
            <a:xfrm>
              <a:off x="4849381" y="386438"/>
              <a:ext cx="309583" cy="396872"/>
            </a:xfrm>
            <a:custGeom>
              <a:avLst/>
              <a:gdLst/>
              <a:ahLst/>
              <a:cxnLst/>
              <a:rect l="0" t="0" r="0" b="0"/>
              <a:pathLst>
                <a:path w="309583" h="396872">
                  <a:moveTo>
                    <a:pt x="46370" y="45230"/>
                  </a:moveTo>
                  <a:lnTo>
                    <a:pt x="30729" y="63211"/>
                  </a:lnTo>
                  <a:lnTo>
                    <a:pt x="11526" y="109382"/>
                  </a:lnTo>
                  <a:lnTo>
                    <a:pt x="7933" y="111395"/>
                  </a:lnTo>
                  <a:lnTo>
                    <a:pt x="4368" y="108057"/>
                  </a:lnTo>
                  <a:lnTo>
                    <a:pt x="821" y="101153"/>
                  </a:lnTo>
                  <a:lnTo>
                    <a:pt x="0" y="84123"/>
                  </a:lnTo>
                  <a:lnTo>
                    <a:pt x="4704" y="64855"/>
                  </a:lnTo>
                  <a:lnTo>
                    <a:pt x="26788" y="27010"/>
                  </a:lnTo>
                  <a:lnTo>
                    <a:pt x="41176" y="12566"/>
                  </a:lnTo>
                  <a:lnTo>
                    <a:pt x="59269" y="2246"/>
                  </a:lnTo>
                  <a:lnTo>
                    <a:pt x="79009" y="0"/>
                  </a:lnTo>
                  <a:lnTo>
                    <a:pt x="120278" y="8090"/>
                  </a:lnTo>
                  <a:lnTo>
                    <a:pt x="138099" y="20534"/>
                  </a:lnTo>
                  <a:lnTo>
                    <a:pt x="168604" y="57119"/>
                  </a:lnTo>
                  <a:lnTo>
                    <a:pt x="196610" y="119049"/>
                  </a:lnTo>
                  <a:lnTo>
                    <a:pt x="214738" y="179921"/>
                  </a:lnTo>
                  <a:lnTo>
                    <a:pt x="228847" y="229373"/>
                  </a:lnTo>
                  <a:lnTo>
                    <a:pt x="233323" y="290267"/>
                  </a:lnTo>
                  <a:lnTo>
                    <a:pt x="225896" y="327234"/>
                  </a:lnTo>
                  <a:lnTo>
                    <a:pt x="196426" y="381843"/>
                  </a:lnTo>
                  <a:lnTo>
                    <a:pt x="186181" y="388962"/>
                  </a:lnTo>
                  <a:lnTo>
                    <a:pt x="159201" y="396871"/>
                  </a:lnTo>
                  <a:lnTo>
                    <a:pt x="122305" y="395735"/>
                  </a:lnTo>
                  <a:lnTo>
                    <a:pt x="103126" y="387793"/>
                  </a:lnTo>
                  <a:lnTo>
                    <a:pt x="94735" y="382400"/>
                  </a:lnTo>
                  <a:lnTo>
                    <a:pt x="90312" y="374125"/>
                  </a:lnTo>
                  <a:lnTo>
                    <a:pt x="88517" y="352453"/>
                  </a:lnTo>
                  <a:lnTo>
                    <a:pt x="94083" y="319533"/>
                  </a:lnTo>
                  <a:lnTo>
                    <a:pt x="100406" y="311157"/>
                  </a:lnTo>
                  <a:lnTo>
                    <a:pt x="119909" y="298730"/>
                  </a:lnTo>
                  <a:lnTo>
                    <a:pt x="162785" y="290747"/>
                  </a:lnTo>
                  <a:lnTo>
                    <a:pt x="212865" y="296455"/>
                  </a:lnTo>
                  <a:lnTo>
                    <a:pt x="267210" y="312222"/>
                  </a:lnTo>
                  <a:lnTo>
                    <a:pt x="309582" y="3294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02564" y="442196"/>
              <a:ext cx="265037" cy="313102"/>
            </a:xfrm>
            <a:custGeom>
              <a:avLst/>
              <a:gdLst/>
              <a:ahLst/>
              <a:cxnLst/>
              <a:rect l="0" t="0" r="0" b="0"/>
              <a:pathLst>
                <a:path w="265037" h="313102">
                  <a:moveTo>
                    <a:pt x="61684" y="0"/>
                  </a:moveTo>
                  <a:lnTo>
                    <a:pt x="32376" y="34898"/>
                  </a:lnTo>
                  <a:lnTo>
                    <a:pt x="6040" y="95048"/>
                  </a:lnTo>
                  <a:lnTo>
                    <a:pt x="0" y="145334"/>
                  </a:lnTo>
                  <a:lnTo>
                    <a:pt x="1927" y="197208"/>
                  </a:lnTo>
                  <a:lnTo>
                    <a:pt x="13225" y="241596"/>
                  </a:lnTo>
                  <a:lnTo>
                    <a:pt x="28869" y="267986"/>
                  </a:lnTo>
                  <a:lnTo>
                    <a:pt x="48322" y="290623"/>
                  </a:lnTo>
                  <a:lnTo>
                    <a:pt x="74493" y="306559"/>
                  </a:lnTo>
                  <a:lnTo>
                    <a:pt x="110063" y="313101"/>
                  </a:lnTo>
                  <a:lnTo>
                    <a:pt x="155598" y="306906"/>
                  </a:lnTo>
                  <a:lnTo>
                    <a:pt x="186607" y="296566"/>
                  </a:lnTo>
                  <a:lnTo>
                    <a:pt x="203383" y="285445"/>
                  </a:lnTo>
                  <a:lnTo>
                    <a:pt x="225982" y="254852"/>
                  </a:lnTo>
                  <a:lnTo>
                    <a:pt x="250188" y="200327"/>
                  </a:lnTo>
                  <a:lnTo>
                    <a:pt x="265036" y="152395"/>
                  </a:lnTo>
                  <a:lnTo>
                    <a:pt x="264527" y="111705"/>
                  </a:lnTo>
                  <a:lnTo>
                    <a:pt x="251377" y="75602"/>
                  </a:lnTo>
                  <a:lnTo>
                    <a:pt x="212301" y="25350"/>
                  </a:lnTo>
                  <a:lnTo>
                    <a:pt x="185860" y="9331"/>
                  </a:lnTo>
                  <a:lnTo>
                    <a:pt x="133004" y="1229"/>
                  </a:lnTo>
                  <a:lnTo>
                    <a:pt x="1143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35399" y="263212"/>
              <a:ext cx="176332" cy="515897"/>
            </a:xfrm>
            <a:custGeom>
              <a:avLst/>
              <a:gdLst/>
              <a:ahLst/>
              <a:cxnLst/>
              <a:rect l="0" t="0" r="0" b="0"/>
              <a:pathLst>
                <a:path w="176332" h="515897">
                  <a:moveTo>
                    <a:pt x="165803" y="0"/>
                  </a:moveTo>
                  <a:lnTo>
                    <a:pt x="141756" y="9575"/>
                  </a:lnTo>
                  <a:lnTo>
                    <a:pt x="120333" y="27534"/>
                  </a:lnTo>
                  <a:lnTo>
                    <a:pt x="78079" y="85966"/>
                  </a:lnTo>
                  <a:lnTo>
                    <a:pt x="48561" y="146010"/>
                  </a:lnTo>
                  <a:lnTo>
                    <a:pt x="20873" y="202978"/>
                  </a:lnTo>
                  <a:lnTo>
                    <a:pt x="4854" y="256773"/>
                  </a:lnTo>
                  <a:lnTo>
                    <a:pt x="0" y="311290"/>
                  </a:lnTo>
                  <a:lnTo>
                    <a:pt x="12196" y="373485"/>
                  </a:lnTo>
                  <a:lnTo>
                    <a:pt x="40492" y="430939"/>
                  </a:lnTo>
                  <a:lnTo>
                    <a:pt x="55127" y="451231"/>
                  </a:lnTo>
                  <a:lnTo>
                    <a:pt x="106376" y="496740"/>
                  </a:lnTo>
                  <a:lnTo>
                    <a:pt x="135327" y="509700"/>
                  </a:lnTo>
                  <a:lnTo>
                    <a:pt x="176331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74901" y="410611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31586" y="0"/>
                  </a:moveTo>
                  <a:lnTo>
                    <a:pt x="20407" y="16768"/>
                  </a:lnTo>
                  <a:lnTo>
                    <a:pt x="13456" y="55141"/>
                  </a:lnTo>
                  <a:lnTo>
                    <a:pt x="11396" y="103556"/>
                  </a:lnTo>
                  <a:lnTo>
                    <a:pt x="10700" y="163912"/>
                  </a:lnTo>
                  <a:lnTo>
                    <a:pt x="7443" y="224014"/>
                  </a:lnTo>
                  <a:lnTo>
                    <a:pt x="2206" y="268365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94710" y="452725"/>
              <a:ext cx="234180" cy="290350"/>
            </a:xfrm>
            <a:custGeom>
              <a:avLst/>
              <a:gdLst/>
              <a:ahLst/>
              <a:cxnLst/>
              <a:rect l="0" t="0" r="0" b="0"/>
              <a:pathLst>
                <a:path w="234180" h="290350">
                  <a:moveTo>
                    <a:pt x="69704" y="0"/>
                  </a:moveTo>
                  <a:lnTo>
                    <a:pt x="27042" y="54114"/>
                  </a:lnTo>
                  <a:lnTo>
                    <a:pt x="9491" y="87784"/>
                  </a:lnTo>
                  <a:lnTo>
                    <a:pt x="0" y="127395"/>
                  </a:lnTo>
                  <a:lnTo>
                    <a:pt x="308" y="165648"/>
                  </a:lnTo>
                  <a:lnTo>
                    <a:pt x="15289" y="227964"/>
                  </a:lnTo>
                  <a:lnTo>
                    <a:pt x="33824" y="260957"/>
                  </a:lnTo>
                  <a:lnTo>
                    <a:pt x="51418" y="278198"/>
                  </a:lnTo>
                  <a:lnTo>
                    <a:pt x="74056" y="287420"/>
                  </a:lnTo>
                  <a:lnTo>
                    <a:pt x="98544" y="290349"/>
                  </a:lnTo>
                  <a:lnTo>
                    <a:pt x="153571" y="279712"/>
                  </a:lnTo>
                  <a:lnTo>
                    <a:pt x="179821" y="264332"/>
                  </a:lnTo>
                  <a:lnTo>
                    <a:pt x="216815" y="228193"/>
                  </a:lnTo>
                  <a:lnTo>
                    <a:pt x="223930" y="218809"/>
                  </a:lnTo>
                  <a:lnTo>
                    <a:pt x="231836" y="195904"/>
                  </a:lnTo>
                  <a:lnTo>
                    <a:pt x="234179" y="168957"/>
                  </a:lnTo>
                  <a:lnTo>
                    <a:pt x="227752" y="123241"/>
                  </a:lnTo>
                  <a:lnTo>
                    <a:pt x="198648" y="64149"/>
                  </a:lnTo>
                  <a:lnTo>
                    <a:pt x="172641" y="37464"/>
                  </a:lnTo>
                  <a:lnTo>
                    <a:pt x="12234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08799" y="473782"/>
              <a:ext cx="211005" cy="234191"/>
            </a:xfrm>
            <a:custGeom>
              <a:avLst/>
              <a:gdLst/>
              <a:ahLst/>
              <a:cxnLst/>
              <a:rect l="0" t="0" r="0" b="0"/>
              <a:pathLst>
                <a:path w="211005" h="234191">
                  <a:moveTo>
                    <a:pt x="60942" y="0"/>
                  </a:moveTo>
                  <a:lnTo>
                    <a:pt x="26195" y="37086"/>
                  </a:lnTo>
                  <a:lnTo>
                    <a:pt x="5298" y="84952"/>
                  </a:lnTo>
                  <a:lnTo>
                    <a:pt x="0" y="127206"/>
                  </a:lnTo>
                  <a:lnTo>
                    <a:pt x="4020" y="171182"/>
                  </a:lnTo>
                  <a:lnTo>
                    <a:pt x="12636" y="193454"/>
                  </a:lnTo>
                  <a:lnTo>
                    <a:pt x="18210" y="202669"/>
                  </a:lnTo>
                  <a:lnTo>
                    <a:pt x="33761" y="216027"/>
                  </a:lnTo>
                  <a:lnTo>
                    <a:pt x="77930" y="234135"/>
                  </a:lnTo>
                  <a:lnTo>
                    <a:pt x="117968" y="234190"/>
                  </a:lnTo>
                  <a:lnTo>
                    <a:pt x="153878" y="221208"/>
                  </a:lnTo>
                  <a:lnTo>
                    <a:pt x="181155" y="202543"/>
                  </a:lnTo>
                  <a:lnTo>
                    <a:pt x="198465" y="176606"/>
                  </a:lnTo>
                  <a:lnTo>
                    <a:pt x="211004" y="141105"/>
                  </a:lnTo>
                  <a:lnTo>
                    <a:pt x="210950" y="100950"/>
                  </a:lnTo>
                  <a:lnTo>
                    <a:pt x="203524" y="65006"/>
                  </a:lnTo>
                  <a:lnTo>
                    <a:pt x="188326" y="37718"/>
                  </a:lnTo>
                  <a:lnTo>
                    <a:pt x="172539" y="25342"/>
                  </a:lnTo>
                  <a:lnTo>
                    <a:pt x="152655" y="17112"/>
                  </a:lnTo>
                  <a:lnTo>
                    <a:pt x="103056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69823" y="505367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10529" y="58617"/>
                  </a:lnTo>
                  <a:lnTo>
                    <a:pt x="9360" y="108112"/>
                  </a:lnTo>
                  <a:lnTo>
                    <a:pt x="7409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696124" y="558010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2258" y="14654"/>
                  </a:lnTo>
                  <a:lnTo>
                    <a:pt x="31569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927751" y="392399"/>
              <a:ext cx="252685" cy="329710"/>
            </a:xfrm>
            <a:custGeom>
              <a:avLst/>
              <a:gdLst/>
              <a:ahLst/>
              <a:cxnLst/>
              <a:rect l="0" t="0" r="0" b="0"/>
              <a:pathLst>
                <a:path w="252685" h="329710">
                  <a:moveTo>
                    <a:pt x="0" y="70854"/>
                  </a:moveTo>
                  <a:lnTo>
                    <a:pt x="9575" y="39572"/>
                  </a:lnTo>
                  <a:lnTo>
                    <a:pt x="20244" y="23416"/>
                  </a:lnTo>
                  <a:lnTo>
                    <a:pt x="35903" y="11556"/>
                  </a:lnTo>
                  <a:lnTo>
                    <a:pt x="55732" y="3555"/>
                  </a:lnTo>
                  <a:lnTo>
                    <a:pt x="80142" y="0"/>
                  </a:lnTo>
                  <a:lnTo>
                    <a:pt x="100350" y="4658"/>
                  </a:lnTo>
                  <a:lnTo>
                    <a:pt x="132387" y="26713"/>
                  </a:lnTo>
                  <a:lnTo>
                    <a:pt x="160074" y="62005"/>
                  </a:lnTo>
                  <a:lnTo>
                    <a:pt x="187441" y="118779"/>
                  </a:lnTo>
                  <a:lnTo>
                    <a:pt x="197553" y="173084"/>
                  </a:lnTo>
                  <a:lnTo>
                    <a:pt x="196431" y="225752"/>
                  </a:lnTo>
                  <a:lnTo>
                    <a:pt x="190248" y="248492"/>
                  </a:lnTo>
                  <a:lnTo>
                    <a:pt x="167215" y="288567"/>
                  </a:lnTo>
                  <a:lnTo>
                    <a:pt x="140135" y="319360"/>
                  </a:lnTo>
                  <a:lnTo>
                    <a:pt x="119994" y="327530"/>
                  </a:lnTo>
                  <a:lnTo>
                    <a:pt x="108073" y="329709"/>
                  </a:lnTo>
                  <a:lnTo>
                    <a:pt x="85467" y="325891"/>
                  </a:lnTo>
                  <a:lnTo>
                    <a:pt x="56129" y="310587"/>
                  </a:lnTo>
                  <a:lnTo>
                    <a:pt x="47948" y="304376"/>
                  </a:lnTo>
                  <a:lnTo>
                    <a:pt x="43663" y="295556"/>
                  </a:lnTo>
                  <a:lnTo>
                    <a:pt x="42022" y="273277"/>
                  </a:lnTo>
                  <a:lnTo>
                    <a:pt x="45562" y="264294"/>
                  </a:lnTo>
                  <a:lnTo>
                    <a:pt x="58855" y="251194"/>
                  </a:lnTo>
                  <a:lnTo>
                    <a:pt x="79580" y="244592"/>
                  </a:lnTo>
                  <a:lnTo>
                    <a:pt x="103219" y="242828"/>
                  </a:lnTo>
                  <a:lnTo>
                    <a:pt x="163244" y="254274"/>
                  </a:lnTo>
                  <a:lnTo>
                    <a:pt x="225626" y="259565"/>
                  </a:lnTo>
                  <a:lnTo>
                    <a:pt x="252684" y="2603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001450" y="273740"/>
              <a:ext cx="285011" cy="558012"/>
            </a:xfrm>
            <a:custGeom>
              <a:avLst/>
              <a:gdLst/>
              <a:ahLst/>
              <a:cxnLst/>
              <a:rect l="0" t="0" r="0" b="0"/>
              <a:pathLst>
                <a:path w="285011" h="558012">
                  <a:moveTo>
                    <a:pt x="0" y="0"/>
                  </a:moveTo>
                  <a:lnTo>
                    <a:pt x="58618" y="20244"/>
                  </a:lnTo>
                  <a:lnTo>
                    <a:pt x="111622" y="54562"/>
                  </a:lnTo>
                  <a:lnTo>
                    <a:pt x="173494" y="105538"/>
                  </a:lnTo>
                  <a:lnTo>
                    <a:pt x="226080" y="148619"/>
                  </a:lnTo>
                  <a:lnTo>
                    <a:pt x="258304" y="197856"/>
                  </a:lnTo>
                  <a:lnTo>
                    <a:pt x="285010" y="260802"/>
                  </a:lnTo>
                  <a:lnTo>
                    <a:pt x="281643" y="319192"/>
                  </a:lnTo>
                  <a:lnTo>
                    <a:pt x="269713" y="381115"/>
                  </a:lnTo>
                  <a:lnTo>
                    <a:pt x="252616" y="444206"/>
                  </a:lnTo>
                  <a:lnTo>
                    <a:pt x="233044" y="498746"/>
                  </a:lnTo>
                  <a:lnTo>
                    <a:pt x="189514" y="55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327419" y="57432"/>
            <a:ext cx="1307723" cy="321594"/>
            <a:chOff x="5327419" y="57432"/>
            <a:chExt cx="1307723" cy="321594"/>
          </a:xfrm>
        </p:grpSpPr>
        <p:sp>
          <p:nvSpPr>
            <p:cNvPr id="23" name="Freeform 22"/>
            <p:cNvSpPr/>
            <p:nvPr/>
          </p:nvSpPr>
          <p:spPr>
            <a:xfrm>
              <a:off x="5348477" y="160808"/>
              <a:ext cx="663296" cy="207690"/>
            </a:xfrm>
            <a:custGeom>
              <a:avLst/>
              <a:gdLst/>
              <a:ahLst/>
              <a:cxnLst/>
              <a:rect l="0" t="0" r="0" b="0"/>
              <a:pathLst>
                <a:path w="663296" h="207690">
                  <a:moveTo>
                    <a:pt x="0" y="207689"/>
                  </a:moveTo>
                  <a:lnTo>
                    <a:pt x="20243" y="163726"/>
                  </a:lnTo>
                  <a:lnTo>
                    <a:pt x="59898" y="116896"/>
                  </a:lnTo>
                  <a:lnTo>
                    <a:pt x="116450" y="74368"/>
                  </a:lnTo>
                  <a:lnTo>
                    <a:pt x="176872" y="42358"/>
                  </a:lnTo>
                  <a:lnTo>
                    <a:pt x="238584" y="14861"/>
                  </a:lnTo>
                  <a:lnTo>
                    <a:pt x="273852" y="2896"/>
                  </a:lnTo>
                  <a:lnTo>
                    <a:pt x="312248" y="0"/>
                  </a:lnTo>
                  <a:lnTo>
                    <a:pt x="373611" y="11999"/>
                  </a:lnTo>
                  <a:lnTo>
                    <a:pt x="427306" y="25361"/>
                  </a:lnTo>
                  <a:lnTo>
                    <a:pt x="460791" y="36943"/>
                  </a:lnTo>
                  <a:lnTo>
                    <a:pt x="518666" y="81624"/>
                  </a:lnTo>
                  <a:lnTo>
                    <a:pt x="575103" y="130496"/>
                  </a:lnTo>
                  <a:lnTo>
                    <a:pt x="596480" y="151542"/>
                  </a:lnTo>
                  <a:lnTo>
                    <a:pt x="596525" y="156219"/>
                  </a:lnTo>
                  <a:lnTo>
                    <a:pt x="591875" y="159338"/>
                  </a:lnTo>
                  <a:lnTo>
                    <a:pt x="584096" y="161417"/>
                  </a:lnTo>
                  <a:lnTo>
                    <a:pt x="556380" y="158754"/>
                  </a:lnTo>
                  <a:lnTo>
                    <a:pt x="502033" y="144082"/>
                  </a:lnTo>
                  <a:lnTo>
                    <a:pt x="489106" y="140718"/>
                  </a:lnTo>
                  <a:lnTo>
                    <a:pt x="482829" y="140815"/>
                  </a:lnTo>
                  <a:lnTo>
                    <a:pt x="480983" y="143219"/>
                  </a:lnTo>
                  <a:lnTo>
                    <a:pt x="482092" y="147161"/>
                  </a:lnTo>
                  <a:lnTo>
                    <a:pt x="492683" y="154662"/>
                  </a:lnTo>
                  <a:lnTo>
                    <a:pt x="548216" y="176070"/>
                  </a:lnTo>
                  <a:lnTo>
                    <a:pt x="558500" y="179590"/>
                  </a:lnTo>
                  <a:lnTo>
                    <a:pt x="579285" y="177263"/>
                  </a:lnTo>
                  <a:lnTo>
                    <a:pt x="599051" y="168430"/>
                  </a:lnTo>
                  <a:lnTo>
                    <a:pt x="638125" y="136951"/>
                  </a:lnTo>
                  <a:lnTo>
                    <a:pt x="663295" y="918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27419" y="57432"/>
              <a:ext cx="1307723" cy="321594"/>
            </a:xfrm>
            <a:custGeom>
              <a:avLst/>
              <a:gdLst/>
              <a:ahLst/>
              <a:cxnLst/>
              <a:rect l="0" t="0" r="0" b="0"/>
              <a:pathLst>
                <a:path w="1307723" h="321594">
                  <a:moveTo>
                    <a:pt x="0" y="321593"/>
                  </a:moveTo>
                  <a:lnTo>
                    <a:pt x="20244" y="277631"/>
                  </a:lnTo>
                  <a:lnTo>
                    <a:pt x="59899" y="230800"/>
                  </a:lnTo>
                  <a:lnTo>
                    <a:pt x="116451" y="188272"/>
                  </a:lnTo>
                  <a:lnTo>
                    <a:pt x="178828" y="146337"/>
                  </a:lnTo>
                  <a:lnTo>
                    <a:pt x="232692" y="107225"/>
                  </a:lnTo>
                  <a:lnTo>
                    <a:pt x="294892" y="73780"/>
                  </a:lnTo>
                  <a:lnTo>
                    <a:pt x="357978" y="44246"/>
                  </a:lnTo>
                  <a:lnTo>
                    <a:pt x="416202" y="23735"/>
                  </a:lnTo>
                  <a:lnTo>
                    <a:pt x="469514" y="16572"/>
                  </a:lnTo>
                  <a:lnTo>
                    <a:pt x="531452" y="7396"/>
                  </a:lnTo>
                  <a:lnTo>
                    <a:pt x="585217" y="0"/>
                  </a:lnTo>
                  <a:lnTo>
                    <a:pt x="647251" y="4752"/>
                  </a:lnTo>
                  <a:lnTo>
                    <a:pt x="702197" y="12779"/>
                  </a:lnTo>
                  <a:lnTo>
                    <a:pt x="754991" y="18698"/>
                  </a:lnTo>
                  <a:lnTo>
                    <a:pt x="810292" y="34135"/>
                  </a:lnTo>
                  <a:lnTo>
                    <a:pt x="863284" y="56993"/>
                  </a:lnTo>
                  <a:lnTo>
                    <a:pt x="919093" y="78793"/>
                  </a:lnTo>
                  <a:lnTo>
                    <a:pt x="967158" y="98938"/>
                  </a:lnTo>
                  <a:lnTo>
                    <a:pt x="1028189" y="139271"/>
                  </a:lnTo>
                  <a:lnTo>
                    <a:pt x="1085582" y="175639"/>
                  </a:lnTo>
                  <a:lnTo>
                    <a:pt x="1147480" y="220108"/>
                  </a:lnTo>
                  <a:lnTo>
                    <a:pt x="1207127" y="275981"/>
                  </a:lnTo>
                  <a:lnTo>
                    <a:pt x="1242769" y="293303"/>
                  </a:lnTo>
                  <a:lnTo>
                    <a:pt x="1233964" y="292252"/>
                  </a:lnTo>
                  <a:lnTo>
                    <a:pt x="1178455" y="275551"/>
                  </a:lnTo>
                  <a:lnTo>
                    <a:pt x="1141799" y="270906"/>
                  </a:lnTo>
                  <a:lnTo>
                    <a:pt x="1136716" y="271424"/>
                  </a:lnTo>
                  <a:lnTo>
                    <a:pt x="1136836" y="272940"/>
                  </a:lnTo>
                  <a:lnTo>
                    <a:pt x="1147499" y="277743"/>
                  </a:lnTo>
                  <a:lnTo>
                    <a:pt x="1205593" y="293751"/>
                  </a:lnTo>
                  <a:lnTo>
                    <a:pt x="1259103" y="305262"/>
                  </a:lnTo>
                  <a:lnTo>
                    <a:pt x="1282558" y="303417"/>
                  </a:lnTo>
                  <a:lnTo>
                    <a:pt x="1291387" y="298947"/>
                  </a:lnTo>
                  <a:lnTo>
                    <a:pt x="1304316" y="284622"/>
                  </a:lnTo>
                  <a:lnTo>
                    <a:pt x="1307722" y="263438"/>
                  </a:lnTo>
                  <a:lnTo>
                    <a:pt x="1305534" y="2163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800580" y="1971526"/>
            <a:ext cx="4485141" cy="509844"/>
            <a:chOff x="2800580" y="1971526"/>
            <a:chExt cx="4485141" cy="509844"/>
          </a:xfrm>
        </p:grpSpPr>
        <p:sp>
          <p:nvSpPr>
            <p:cNvPr id="26" name="Freeform 25"/>
            <p:cNvSpPr/>
            <p:nvPr/>
          </p:nvSpPr>
          <p:spPr>
            <a:xfrm>
              <a:off x="2800580" y="2084642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36614" y="17958"/>
                  </a:lnTo>
                  <a:lnTo>
                    <a:pt x="91586" y="28547"/>
                  </a:lnTo>
                  <a:lnTo>
                    <a:pt x="32389" y="309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95336" y="2232041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83621" y="8333"/>
                  </a:lnTo>
                  <a:lnTo>
                    <a:pt x="124613" y="18645"/>
                  </a:lnTo>
                  <a:lnTo>
                    <a:pt x="64563" y="28683"/>
                  </a:lnTo>
                  <a:lnTo>
                    <a:pt x="27709" y="3072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74362" y="1971526"/>
              <a:ext cx="368499" cy="452707"/>
            </a:xfrm>
            <a:custGeom>
              <a:avLst/>
              <a:gdLst/>
              <a:ahLst/>
              <a:cxnLst/>
              <a:rect l="0" t="0" r="0" b="0"/>
              <a:pathLst>
                <a:path w="368499" h="452707">
                  <a:moveTo>
                    <a:pt x="0" y="102588"/>
                  </a:moveTo>
                  <a:lnTo>
                    <a:pt x="5590" y="85820"/>
                  </a:lnTo>
                  <a:lnTo>
                    <a:pt x="20812" y="71349"/>
                  </a:lnTo>
                  <a:lnTo>
                    <a:pt x="75874" y="28918"/>
                  </a:lnTo>
                  <a:lnTo>
                    <a:pt x="116243" y="6407"/>
                  </a:lnTo>
                  <a:lnTo>
                    <a:pt x="153115" y="0"/>
                  </a:lnTo>
                  <a:lnTo>
                    <a:pt x="193677" y="3691"/>
                  </a:lnTo>
                  <a:lnTo>
                    <a:pt x="215150" y="12230"/>
                  </a:lnTo>
                  <a:lnTo>
                    <a:pt x="253589" y="42365"/>
                  </a:lnTo>
                  <a:lnTo>
                    <a:pt x="285402" y="82113"/>
                  </a:lnTo>
                  <a:lnTo>
                    <a:pt x="308061" y="139839"/>
                  </a:lnTo>
                  <a:lnTo>
                    <a:pt x="320382" y="194260"/>
                  </a:lnTo>
                  <a:lnTo>
                    <a:pt x="313976" y="250070"/>
                  </a:lnTo>
                  <a:lnTo>
                    <a:pt x="307035" y="311744"/>
                  </a:lnTo>
                  <a:lnTo>
                    <a:pt x="294655" y="351733"/>
                  </a:lnTo>
                  <a:lnTo>
                    <a:pt x="262732" y="395995"/>
                  </a:lnTo>
                  <a:lnTo>
                    <a:pt x="218479" y="438363"/>
                  </a:lnTo>
                  <a:lnTo>
                    <a:pt x="193808" y="449913"/>
                  </a:lnTo>
                  <a:lnTo>
                    <a:pt x="170365" y="452706"/>
                  </a:lnTo>
                  <a:lnTo>
                    <a:pt x="126719" y="444968"/>
                  </a:lnTo>
                  <a:lnTo>
                    <a:pt x="100458" y="429941"/>
                  </a:lnTo>
                  <a:lnTo>
                    <a:pt x="95048" y="421429"/>
                  </a:lnTo>
                  <a:lnTo>
                    <a:pt x="89037" y="399493"/>
                  </a:lnTo>
                  <a:lnTo>
                    <a:pt x="89774" y="389432"/>
                  </a:lnTo>
                  <a:lnTo>
                    <a:pt x="96832" y="372014"/>
                  </a:lnTo>
                  <a:lnTo>
                    <a:pt x="105499" y="366433"/>
                  </a:lnTo>
                  <a:lnTo>
                    <a:pt x="130727" y="360232"/>
                  </a:lnTo>
                  <a:lnTo>
                    <a:pt x="193412" y="363487"/>
                  </a:lnTo>
                  <a:lnTo>
                    <a:pt x="252068" y="368463"/>
                  </a:lnTo>
                  <a:lnTo>
                    <a:pt x="308715" y="380364"/>
                  </a:lnTo>
                  <a:lnTo>
                    <a:pt x="368498" y="3868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771302" y="2084642"/>
              <a:ext cx="317095" cy="334593"/>
            </a:xfrm>
            <a:custGeom>
              <a:avLst/>
              <a:gdLst/>
              <a:ahLst/>
              <a:cxnLst/>
              <a:rect l="0" t="0" r="0" b="0"/>
              <a:pathLst>
                <a:path w="317095" h="334593">
                  <a:moveTo>
                    <a:pt x="134770" y="0"/>
                  </a:moveTo>
                  <a:lnTo>
                    <a:pt x="92079" y="14573"/>
                  </a:lnTo>
                  <a:lnTo>
                    <a:pt x="72512" y="27534"/>
                  </a:lnTo>
                  <a:lnTo>
                    <a:pt x="49513" y="54561"/>
                  </a:lnTo>
                  <a:lnTo>
                    <a:pt x="22992" y="115982"/>
                  </a:lnTo>
                  <a:lnTo>
                    <a:pt x="4988" y="168478"/>
                  </a:lnTo>
                  <a:lnTo>
                    <a:pt x="0" y="205637"/>
                  </a:lnTo>
                  <a:lnTo>
                    <a:pt x="9629" y="262563"/>
                  </a:lnTo>
                  <a:lnTo>
                    <a:pt x="17151" y="282811"/>
                  </a:lnTo>
                  <a:lnTo>
                    <a:pt x="28293" y="299609"/>
                  </a:lnTo>
                  <a:lnTo>
                    <a:pt x="44163" y="311754"/>
                  </a:lnTo>
                  <a:lnTo>
                    <a:pt x="82948" y="329083"/>
                  </a:lnTo>
                  <a:lnTo>
                    <a:pt x="119545" y="334592"/>
                  </a:lnTo>
                  <a:lnTo>
                    <a:pt x="172664" y="328048"/>
                  </a:lnTo>
                  <a:lnTo>
                    <a:pt x="228971" y="312102"/>
                  </a:lnTo>
                  <a:lnTo>
                    <a:pt x="247217" y="298979"/>
                  </a:lnTo>
                  <a:lnTo>
                    <a:pt x="299520" y="240321"/>
                  </a:lnTo>
                  <a:lnTo>
                    <a:pt x="315126" y="210026"/>
                  </a:lnTo>
                  <a:lnTo>
                    <a:pt x="317094" y="186152"/>
                  </a:lnTo>
                  <a:lnTo>
                    <a:pt x="314414" y="132697"/>
                  </a:lnTo>
                  <a:lnTo>
                    <a:pt x="302772" y="96640"/>
                  </a:lnTo>
                  <a:lnTo>
                    <a:pt x="278915" y="69318"/>
                  </a:lnTo>
                  <a:lnTo>
                    <a:pt x="229527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65365" y="2236980"/>
              <a:ext cx="73430" cy="47699"/>
            </a:xfrm>
            <a:custGeom>
              <a:avLst/>
              <a:gdLst/>
              <a:ahLst/>
              <a:cxnLst/>
              <a:rect l="0" t="0" r="0" b="0"/>
              <a:pathLst>
                <a:path w="73430" h="47699">
                  <a:moveTo>
                    <a:pt x="40790" y="5590"/>
                  </a:moveTo>
                  <a:lnTo>
                    <a:pt x="24023" y="0"/>
                  </a:lnTo>
                  <a:lnTo>
                    <a:pt x="16744" y="694"/>
                  </a:lnTo>
                  <a:lnTo>
                    <a:pt x="2417" y="7703"/>
                  </a:lnTo>
                  <a:lnTo>
                    <a:pt x="0" y="12848"/>
                  </a:lnTo>
                  <a:lnTo>
                    <a:pt x="729" y="18617"/>
                  </a:lnTo>
                  <a:lnTo>
                    <a:pt x="3554" y="24803"/>
                  </a:lnTo>
                  <a:lnTo>
                    <a:pt x="16052" y="34796"/>
                  </a:lnTo>
                  <a:lnTo>
                    <a:pt x="24298" y="39098"/>
                  </a:lnTo>
                  <a:lnTo>
                    <a:pt x="33305" y="39627"/>
                  </a:lnTo>
                  <a:lnTo>
                    <a:pt x="52671" y="33975"/>
                  </a:lnTo>
                  <a:lnTo>
                    <a:pt x="56900" y="29193"/>
                  </a:lnTo>
                  <a:lnTo>
                    <a:pt x="57379" y="23665"/>
                  </a:lnTo>
                  <a:lnTo>
                    <a:pt x="55359" y="17640"/>
                  </a:lnTo>
                  <a:lnTo>
                    <a:pt x="51673" y="15963"/>
                  </a:lnTo>
                  <a:lnTo>
                    <a:pt x="46875" y="17184"/>
                  </a:lnTo>
                  <a:lnTo>
                    <a:pt x="41338" y="20338"/>
                  </a:lnTo>
                  <a:lnTo>
                    <a:pt x="38815" y="25951"/>
                  </a:lnTo>
                  <a:lnTo>
                    <a:pt x="39133" y="41545"/>
                  </a:lnTo>
                  <a:lnTo>
                    <a:pt x="43194" y="45938"/>
                  </a:lnTo>
                  <a:lnTo>
                    <a:pt x="49412" y="47696"/>
                  </a:lnTo>
                  <a:lnTo>
                    <a:pt x="57066" y="47698"/>
                  </a:lnTo>
                  <a:lnTo>
                    <a:pt x="63339" y="44191"/>
                  </a:lnTo>
                  <a:lnTo>
                    <a:pt x="73429" y="30934"/>
                  </a:lnTo>
                  <a:lnTo>
                    <a:pt x="73077" y="25996"/>
                  </a:lnTo>
                  <a:lnTo>
                    <a:pt x="69334" y="22703"/>
                  </a:lnTo>
                  <a:lnTo>
                    <a:pt x="51319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41075" y="2074114"/>
              <a:ext cx="38822" cy="347441"/>
            </a:xfrm>
            <a:custGeom>
              <a:avLst/>
              <a:gdLst/>
              <a:ahLst/>
              <a:cxnLst/>
              <a:rect l="0" t="0" r="0" b="0"/>
              <a:pathLst>
                <a:path w="38822" h="347441">
                  <a:moveTo>
                    <a:pt x="7236" y="0"/>
                  </a:moveTo>
                  <a:lnTo>
                    <a:pt x="0" y="28725"/>
                  </a:lnTo>
                  <a:lnTo>
                    <a:pt x="477" y="92111"/>
                  </a:lnTo>
                  <a:lnTo>
                    <a:pt x="5233" y="142326"/>
                  </a:lnTo>
                  <a:lnTo>
                    <a:pt x="9762" y="198538"/>
                  </a:lnTo>
                  <a:lnTo>
                    <a:pt x="18512" y="249119"/>
                  </a:lnTo>
                  <a:lnTo>
                    <a:pt x="28514" y="296861"/>
                  </a:lnTo>
                  <a:lnTo>
                    <a:pt x="38821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18492" y="2116227"/>
              <a:ext cx="194900" cy="295343"/>
            </a:xfrm>
            <a:custGeom>
              <a:avLst/>
              <a:gdLst/>
              <a:ahLst/>
              <a:cxnLst/>
              <a:rect l="0" t="0" r="0" b="0"/>
              <a:pathLst>
                <a:path w="194900" h="295343">
                  <a:moveTo>
                    <a:pt x="50917" y="10529"/>
                  </a:moveTo>
                  <a:lnTo>
                    <a:pt x="21608" y="39837"/>
                  </a:lnTo>
                  <a:lnTo>
                    <a:pt x="7008" y="76795"/>
                  </a:lnTo>
                  <a:lnTo>
                    <a:pt x="0" y="133280"/>
                  </a:lnTo>
                  <a:lnTo>
                    <a:pt x="1735" y="189497"/>
                  </a:lnTo>
                  <a:lnTo>
                    <a:pt x="12996" y="240073"/>
                  </a:lnTo>
                  <a:lnTo>
                    <a:pt x="28633" y="267535"/>
                  </a:lnTo>
                  <a:lnTo>
                    <a:pt x="53673" y="290490"/>
                  </a:lnTo>
                  <a:lnTo>
                    <a:pt x="63283" y="294266"/>
                  </a:lnTo>
                  <a:lnTo>
                    <a:pt x="83319" y="295342"/>
                  </a:lnTo>
                  <a:lnTo>
                    <a:pt x="114330" y="289370"/>
                  </a:lnTo>
                  <a:lnTo>
                    <a:pt x="140156" y="274603"/>
                  </a:lnTo>
                  <a:lnTo>
                    <a:pt x="162626" y="249820"/>
                  </a:lnTo>
                  <a:lnTo>
                    <a:pt x="186785" y="191332"/>
                  </a:lnTo>
                  <a:lnTo>
                    <a:pt x="194899" y="152228"/>
                  </a:lnTo>
                  <a:lnTo>
                    <a:pt x="194458" y="122639"/>
                  </a:lnTo>
                  <a:lnTo>
                    <a:pt x="181055" y="86251"/>
                  </a:lnTo>
                  <a:lnTo>
                    <a:pt x="152446" y="42514"/>
                  </a:lnTo>
                  <a:lnTo>
                    <a:pt x="10356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82719" y="2116227"/>
              <a:ext cx="266694" cy="250327"/>
            </a:xfrm>
            <a:custGeom>
              <a:avLst/>
              <a:gdLst/>
              <a:ahLst/>
              <a:cxnLst/>
              <a:rect l="0" t="0" r="0" b="0"/>
              <a:pathLst>
                <a:path w="266694" h="250327">
                  <a:moveTo>
                    <a:pt x="92016" y="10529"/>
                  </a:moveTo>
                  <a:lnTo>
                    <a:pt x="69660" y="10529"/>
                  </a:lnTo>
                  <a:lnTo>
                    <a:pt x="52444" y="16768"/>
                  </a:lnTo>
                  <a:lnTo>
                    <a:pt x="22328" y="39837"/>
                  </a:lnTo>
                  <a:lnTo>
                    <a:pt x="6507" y="71206"/>
                  </a:lnTo>
                  <a:lnTo>
                    <a:pt x="0" y="110136"/>
                  </a:lnTo>
                  <a:lnTo>
                    <a:pt x="9073" y="170828"/>
                  </a:lnTo>
                  <a:lnTo>
                    <a:pt x="16549" y="195247"/>
                  </a:lnTo>
                  <a:lnTo>
                    <a:pt x="27670" y="213898"/>
                  </a:lnTo>
                  <a:lnTo>
                    <a:pt x="43531" y="226867"/>
                  </a:lnTo>
                  <a:lnTo>
                    <a:pt x="82309" y="244725"/>
                  </a:lnTo>
                  <a:lnTo>
                    <a:pt x="124495" y="250326"/>
                  </a:lnTo>
                  <a:lnTo>
                    <a:pt x="168450" y="246397"/>
                  </a:lnTo>
                  <a:lnTo>
                    <a:pt x="190718" y="237802"/>
                  </a:lnTo>
                  <a:lnTo>
                    <a:pt x="229666" y="207631"/>
                  </a:lnTo>
                  <a:lnTo>
                    <a:pt x="255114" y="178114"/>
                  </a:lnTo>
                  <a:lnTo>
                    <a:pt x="263940" y="154421"/>
                  </a:lnTo>
                  <a:lnTo>
                    <a:pt x="266693" y="129463"/>
                  </a:lnTo>
                  <a:lnTo>
                    <a:pt x="255934" y="74111"/>
                  </a:lnTo>
                  <a:lnTo>
                    <a:pt x="243248" y="55945"/>
                  </a:lnTo>
                  <a:lnTo>
                    <a:pt x="203655" y="19153"/>
                  </a:lnTo>
                  <a:lnTo>
                    <a:pt x="171130" y="4130"/>
                  </a:lnTo>
                  <a:lnTo>
                    <a:pt x="15518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34209" y="2116227"/>
              <a:ext cx="9066" cy="178986"/>
            </a:xfrm>
            <a:custGeom>
              <a:avLst/>
              <a:gdLst/>
              <a:ahLst/>
              <a:cxnLst/>
              <a:rect l="0" t="0" r="0" b="0"/>
              <a:pathLst>
                <a:path w="9066" h="178986">
                  <a:moveTo>
                    <a:pt x="9065" y="0"/>
                  </a:moveTo>
                  <a:lnTo>
                    <a:pt x="5946" y="42692"/>
                  </a:lnTo>
                  <a:lnTo>
                    <a:pt x="0" y="89932"/>
                  </a:lnTo>
                  <a:lnTo>
                    <a:pt x="6062" y="148049"/>
                  </a:lnTo>
                  <a:lnTo>
                    <a:pt x="9065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48518" y="2189927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4884" y="17958"/>
                  </a:lnTo>
                  <a:lnTo>
                    <a:pt x="109432" y="31667"/>
                  </a:lnTo>
                  <a:lnTo>
                    <a:pt x="58401" y="400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59130" y="2037040"/>
              <a:ext cx="231628" cy="328541"/>
            </a:xfrm>
            <a:custGeom>
              <a:avLst/>
              <a:gdLst/>
              <a:ahLst/>
              <a:cxnLst/>
              <a:rect l="0" t="0" r="0" b="0"/>
              <a:pathLst>
                <a:path w="231628" h="328541">
                  <a:moveTo>
                    <a:pt x="0" y="26545"/>
                  </a:moveTo>
                  <a:lnTo>
                    <a:pt x="11178" y="15367"/>
                  </a:lnTo>
                  <a:lnTo>
                    <a:pt x="29145" y="9879"/>
                  </a:lnTo>
                  <a:lnTo>
                    <a:pt x="83906" y="0"/>
                  </a:lnTo>
                  <a:lnTo>
                    <a:pt x="136828" y="10123"/>
                  </a:lnTo>
                  <a:lnTo>
                    <a:pt x="157909" y="25876"/>
                  </a:lnTo>
                  <a:lnTo>
                    <a:pt x="183269" y="57932"/>
                  </a:lnTo>
                  <a:lnTo>
                    <a:pt x="202317" y="105795"/>
                  </a:lnTo>
                  <a:lnTo>
                    <a:pt x="208940" y="167545"/>
                  </a:lnTo>
                  <a:lnTo>
                    <a:pt x="207747" y="210522"/>
                  </a:lnTo>
                  <a:lnTo>
                    <a:pt x="186787" y="267972"/>
                  </a:lnTo>
                  <a:lnTo>
                    <a:pt x="170117" y="300070"/>
                  </a:lnTo>
                  <a:lnTo>
                    <a:pt x="153987" y="315008"/>
                  </a:lnTo>
                  <a:lnTo>
                    <a:pt x="133949" y="324377"/>
                  </a:lnTo>
                  <a:lnTo>
                    <a:pt x="109446" y="328540"/>
                  </a:lnTo>
                  <a:lnTo>
                    <a:pt x="86077" y="324152"/>
                  </a:lnTo>
                  <a:lnTo>
                    <a:pt x="65162" y="313233"/>
                  </a:lnTo>
                  <a:lnTo>
                    <a:pt x="48068" y="296681"/>
                  </a:lnTo>
                  <a:lnTo>
                    <a:pt x="38911" y="274508"/>
                  </a:lnTo>
                  <a:lnTo>
                    <a:pt x="36469" y="262043"/>
                  </a:lnTo>
                  <a:lnTo>
                    <a:pt x="38350" y="252564"/>
                  </a:lnTo>
                  <a:lnTo>
                    <a:pt x="43114" y="245075"/>
                  </a:lnTo>
                  <a:lnTo>
                    <a:pt x="57766" y="233633"/>
                  </a:lnTo>
                  <a:lnTo>
                    <a:pt x="75976" y="224649"/>
                  </a:lnTo>
                  <a:lnTo>
                    <a:pt x="98888" y="222996"/>
                  </a:lnTo>
                  <a:lnTo>
                    <a:pt x="151724" y="225877"/>
                  </a:lnTo>
                  <a:lnTo>
                    <a:pt x="211847" y="229613"/>
                  </a:lnTo>
                  <a:lnTo>
                    <a:pt x="231627" y="237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324472" y="2116227"/>
              <a:ext cx="242593" cy="253758"/>
            </a:xfrm>
            <a:custGeom>
              <a:avLst/>
              <a:gdLst/>
              <a:ahLst/>
              <a:cxnLst/>
              <a:rect l="0" t="0" r="0" b="0"/>
              <a:pathLst>
                <a:path w="242593" h="253758">
                  <a:moveTo>
                    <a:pt x="97911" y="0"/>
                  </a:moveTo>
                  <a:lnTo>
                    <a:pt x="55219" y="14573"/>
                  </a:lnTo>
                  <a:lnTo>
                    <a:pt x="44883" y="20244"/>
                  </a:lnTo>
                  <a:lnTo>
                    <a:pt x="30280" y="35904"/>
                  </a:lnTo>
                  <a:lnTo>
                    <a:pt x="3688" y="95136"/>
                  </a:lnTo>
                  <a:lnTo>
                    <a:pt x="0" y="105538"/>
                  </a:lnTo>
                  <a:lnTo>
                    <a:pt x="400" y="142535"/>
                  </a:lnTo>
                  <a:lnTo>
                    <a:pt x="7928" y="177544"/>
                  </a:lnTo>
                  <a:lnTo>
                    <a:pt x="23157" y="204554"/>
                  </a:lnTo>
                  <a:lnTo>
                    <a:pt x="59240" y="241826"/>
                  </a:lnTo>
                  <a:lnTo>
                    <a:pt x="68621" y="248955"/>
                  </a:lnTo>
                  <a:lnTo>
                    <a:pt x="94641" y="253757"/>
                  </a:lnTo>
                  <a:lnTo>
                    <a:pt x="147828" y="247307"/>
                  </a:lnTo>
                  <a:lnTo>
                    <a:pt x="175742" y="232504"/>
                  </a:lnTo>
                  <a:lnTo>
                    <a:pt x="220490" y="192792"/>
                  </a:lnTo>
                  <a:lnTo>
                    <a:pt x="236136" y="166308"/>
                  </a:lnTo>
                  <a:lnTo>
                    <a:pt x="242592" y="130645"/>
                  </a:lnTo>
                  <a:lnTo>
                    <a:pt x="238915" y="96032"/>
                  </a:lnTo>
                  <a:lnTo>
                    <a:pt x="227260" y="77386"/>
                  </a:lnTo>
                  <a:lnTo>
                    <a:pt x="191182" y="46352"/>
                  </a:lnTo>
                  <a:lnTo>
                    <a:pt x="151430" y="27267"/>
                  </a:lnTo>
                  <a:lnTo>
                    <a:pt x="118968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42730" y="2221513"/>
              <a:ext cx="29404" cy="32214"/>
            </a:xfrm>
            <a:custGeom>
              <a:avLst/>
              <a:gdLst/>
              <a:ahLst/>
              <a:cxnLst/>
              <a:rect l="0" t="0" r="0" b="0"/>
              <a:pathLst>
                <a:path w="29404" h="32214">
                  <a:moveTo>
                    <a:pt x="27093" y="10528"/>
                  </a:moveTo>
                  <a:lnTo>
                    <a:pt x="4737" y="16117"/>
                  </a:lnTo>
                  <a:lnTo>
                    <a:pt x="491" y="20103"/>
                  </a:lnTo>
                  <a:lnTo>
                    <a:pt x="0" y="25101"/>
                  </a:lnTo>
                  <a:lnTo>
                    <a:pt x="2012" y="30772"/>
                  </a:lnTo>
                  <a:lnTo>
                    <a:pt x="5693" y="32213"/>
                  </a:lnTo>
                  <a:lnTo>
                    <a:pt x="10487" y="30834"/>
                  </a:lnTo>
                  <a:lnTo>
                    <a:pt x="16023" y="27574"/>
                  </a:lnTo>
                  <a:lnTo>
                    <a:pt x="25293" y="14595"/>
                  </a:lnTo>
                  <a:lnTo>
                    <a:pt x="29403" y="6220"/>
                  </a:lnTo>
                  <a:lnTo>
                    <a:pt x="27463" y="1807"/>
                  </a:lnTo>
                  <a:lnTo>
                    <a:pt x="21491" y="35"/>
                  </a:lnTo>
                  <a:lnTo>
                    <a:pt x="12829" y="23"/>
                  </a:lnTo>
                  <a:lnTo>
                    <a:pt x="7056" y="4694"/>
                  </a:lnTo>
                  <a:lnTo>
                    <a:pt x="640" y="22363"/>
                  </a:lnTo>
                  <a:lnTo>
                    <a:pt x="2438" y="27777"/>
                  </a:lnTo>
                  <a:lnTo>
                    <a:pt x="7147" y="30216"/>
                  </a:lnTo>
                  <a:lnTo>
                    <a:pt x="13796" y="30672"/>
                  </a:lnTo>
                  <a:lnTo>
                    <a:pt x="17058" y="27467"/>
                  </a:lnTo>
                  <a:lnTo>
                    <a:pt x="18064" y="21821"/>
                  </a:lnTo>
                  <a:lnTo>
                    <a:pt x="1656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26033" y="2104456"/>
              <a:ext cx="359688" cy="376914"/>
            </a:xfrm>
            <a:custGeom>
              <a:avLst/>
              <a:gdLst/>
              <a:ahLst/>
              <a:cxnLst/>
              <a:rect l="0" t="0" r="0" b="0"/>
              <a:pathLst>
                <a:path w="359688" h="376914">
                  <a:moveTo>
                    <a:pt x="33304" y="11771"/>
                  </a:moveTo>
                  <a:lnTo>
                    <a:pt x="896" y="65863"/>
                  </a:lnTo>
                  <a:lnTo>
                    <a:pt x="0" y="65380"/>
                  </a:lnTo>
                  <a:lnTo>
                    <a:pt x="573" y="61548"/>
                  </a:lnTo>
                  <a:lnTo>
                    <a:pt x="12557" y="44978"/>
                  </a:lnTo>
                  <a:lnTo>
                    <a:pt x="56775" y="4587"/>
                  </a:lnTo>
                  <a:lnTo>
                    <a:pt x="79610" y="0"/>
                  </a:lnTo>
                  <a:lnTo>
                    <a:pt x="104187" y="3030"/>
                  </a:lnTo>
                  <a:lnTo>
                    <a:pt x="126808" y="12176"/>
                  </a:lnTo>
                  <a:lnTo>
                    <a:pt x="145441" y="30279"/>
                  </a:lnTo>
                  <a:lnTo>
                    <a:pt x="170877" y="74439"/>
                  </a:lnTo>
                  <a:lnTo>
                    <a:pt x="185998" y="126532"/>
                  </a:lnTo>
                  <a:lnTo>
                    <a:pt x="187078" y="188815"/>
                  </a:lnTo>
                  <a:lnTo>
                    <a:pt x="176373" y="240935"/>
                  </a:lnTo>
                  <a:lnTo>
                    <a:pt x="156418" y="304050"/>
                  </a:lnTo>
                  <a:lnTo>
                    <a:pt x="130932" y="348186"/>
                  </a:lnTo>
                  <a:lnTo>
                    <a:pt x="114129" y="363280"/>
                  </a:lnTo>
                  <a:lnTo>
                    <a:pt x="93792" y="372718"/>
                  </a:lnTo>
                  <a:lnTo>
                    <a:pt x="69156" y="376913"/>
                  </a:lnTo>
                  <a:lnTo>
                    <a:pt x="48849" y="372538"/>
                  </a:lnTo>
                  <a:lnTo>
                    <a:pt x="16747" y="350666"/>
                  </a:lnTo>
                  <a:lnTo>
                    <a:pt x="8397" y="331237"/>
                  </a:lnTo>
                  <a:lnTo>
                    <a:pt x="3037" y="280636"/>
                  </a:lnTo>
                  <a:lnTo>
                    <a:pt x="11663" y="256439"/>
                  </a:lnTo>
                  <a:lnTo>
                    <a:pt x="18877" y="245073"/>
                  </a:lnTo>
                  <a:lnTo>
                    <a:pt x="39370" y="229325"/>
                  </a:lnTo>
                  <a:lnTo>
                    <a:pt x="64075" y="219596"/>
                  </a:lnTo>
                  <a:lnTo>
                    <a:pt x="105462" y="215289"/>
                  </a:lnTo>
                  <a:lnTo>
                    <a:pt x="168137" y="223721"/>
                  </a:lnTo>
                  <a:lnTo>
                    <a:pt x="208565" y="236398"/>
                  </a:lnTo>
                  <a:lnTo>
                    <a:pt x="264845" y="261643"/>
                  </a:lnTo>
                  <a:lnTo>
                    <a:pt x="321542" y="294056"/>
                  </a:lnTo>
                  <a:lnTo>
                    <a:pt x="359687" y="306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3967526" y="2982226"/>
            <a:ext cx="285988" cy="368903"/>
          </a:xfrm>
          <a:custGeom>
            <a:avLst/>
            <a:gdLst/>
            <a:ahLst/>
            <a:cxnLst/>
            <a:rect l="0" t="0" r="0" b="0"/>
            <a:pathLst>
              <a:path w="285988" h="368903">
                <a:moveTo>
                  <a:pt x="33303" y="28924"/>
                </a:moveTo>
                <a:lnTo>
                  <a:pt x="896" y="66227"/>
                </a:lnTo>
                <a:lnTo>
                  <a:pt x="0" y="64321"/>
                </a:lnTo>
                <a:lnTo>
                  <a:pt x="572" y="59541"/>
                </a:lnTo>
                <a:lnTo>
                  <a:pt x="12556" y="41635"/>
                </a:lnTo>
                <a:lnTo>
                  <a:pt x="38737" y="15794"/>
                </a:lnTo>
                <a:lnTo>
                  <a:pt x="56775" y="6321"/>
                </a:lnTo>
                <a:lnTo>
                  <a:pt x="92250" y="0"/>
                </a:lnTo>
                <a:lnTo>
                  <a:pt x="126808" y="3716"/>
                </a:lnTo>
                <a:lnTo>
                  <a:pt x="145440" y="12261"/>
                </a:lnTo>
                <a:lnTo>
                  <a:pt x="153685" y="17815"/>
                </a:lnTo>
                <a:lnTo>
                  <a:pt x="165965" y="33345"/>
                </a:lnTo>
                <a:lnTo>
                  <a:pt x="187166" y="90554"/>
                </a:lnTo>
                <a:lnTo>
                  <a:pt x="198529" y="148246"/>
                </a:lnTo>
                <a:lnTo>
                  <a:pt x="201121" y="210031"/>
                </a:lnTo>
                <a:lnTo>
                  <a:pt x="195980" y="253121"/>
                </a:lnTo>
                <a:lnTo>
                  <a:pt x="175357" y="301198"/>
                </a:lnTo>
                <a:lnTo>
                  <a:pt x="154422" y="332646"/>
                </a:lnTo>
                <a:lnTo>
                  <a:pt x="126512" y="356132"/>
                </a:lnTo>
                <a:lnTo>
                  <a:pt x="106314" y="366592"/>
                </a:lnTo>
                <a:lnTo>
                  <a:pt x="82520" y="368902"/>
                </a:lnTo>
                <a:lnTo>
                  <a:pt x="69624" y="367879"/>
                </a:lnTo>
                <a:lnTo>
                  <a:pt x="49055" y="357385"/>
                </a:lnTo>
                <a:lnTo>
                  <a:pt x="40295" y="349674"/>
                </a:lnTo>
                <a:lnTo>
                  <a:pt x="35625" y="341023"/>
                </a:lnTo>
                <a:lnTo>
                  <a:pt x="33555" y="322052"/>
                </a:lnTo>
                <a:lnTo>
                  <a:pt x="39654" y="305043"/>
                </a:lnTo>
                <a:lnTo>
                  <a:pt x="62633" y="275059"/>
                </a:lnTo>
                <a:lnTo>
                  <a:pt x="88397" y="259260"/>
                </a:lnTo>
                <a:lnTo>
                  <a:pt x="129436" y="252760"/>
                </a:lnTo>
                <a:lnTo>
                  <a:pt x="188469" y="258968"/>
                </a:lnTo>
                <a:lnTo>
                  <a:pt x="249003" y="271460"/>
                </a:lnTo>
                <a:lnTo>
                  <a:pt x="285987" y="28160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4281092" y="3000621"/>
            <a:ext cx="2128481" cy="442198"/>
            <a:chOff x="4281092" y="3000621"/>
            <a:chExt cx="2128481" cy="442198"/>
          </a:xfrm>
        </p:grpSpPr>
        <p:sp>
          <p:nvSpPr>
            <p:cNvPr id="42" name="Freeform 41"/>
            <p:cNvSpPr/>
            <p:nvPr/>
          </p:nvSpPr>
          <p:spPr>
            <a:xfrm>
              <a:off x="4281092" y="3011150"/>
              <a:ext cx="242089" cy="249546"/>
            </a:xfrm>
            <a:custGeom>
              <a:avLst/>
              <a:gdLst/>
              <a:ahLst/>
              <a:cxnLst/>
              <a:rect l="0" t="0" r="0" b="0"/>
              <a:pathLst>
                <a:path w="242089" h="249546">
                  <a:moveTo>
                    <a:pt x="67177" y="0"/>
                  </a:moveTo>
                  <a:lnTo>
                    <a:pt x="50409" y="5589"/>
                  </a:lnTo>
                  <a:lnTo>
                    <a:pt x="35938" y="17692"/>
                  </a:lnTo>
                  <a:lnTo>
                    <a:pt x="17757" y="44236"/>
                  </a:lnTo>
                  <a:lnTo>
                    <a:pt x="1133" y="84647"/>
                  </a:lnTo>
                  <a:lnTo>
                    <a:pt x="0" y="105471"/>
                  </a:lnTo>
                  <a:lnTo>
                    <a:pt x="8804" y="158614"/>
                  </a:lnTo>
                  <a:lnTo>
                    <a:pt x="24015" y="197125"/>
                  </a:lnTo>
                  <a:lnTo>
                    <a:pt x="43340" y="225174"/>
                  </a:lnTo>
                  <a:lnTo>
                    <a:pt x="63212" y="237728"/>
                  </a:lnTo>
                  <a:lnTo>
                    <a:pt x="87642" y="246037"/>
                  </a:lnTo>
                  <a:lnTo>
                    <a:pt x="126533" y="249545"/>
                  </a:lnTo>
                  <a:lnTo>
                    <a:pt x="160803" y="242525"/>
                  </a:lnTo>
                  <a:lnTo>
                    <a:pt x="200705" y="219785"/>
                  </a:lnTo>
                  <a:lnTo>
                    <a:pt x="224114" y="196532"/>
                  </a:lnTo>
                  <a:lnTo>
                    <a:pt x="231463" y="187174"/>
                  </a:lnTo>
                  <a:lnTo>
                    <a:pt x="239628" y="164297"/>
                  </a:lnTo>
                  <a:lnTo>
                    <a:pt x="242088" y="139701"/>
                  </a:lnTo>
                  <a:lnTo>
                    <a:pt x="231125" y="84601"/>
                  </a:lnTo>
                  <a:lnTo>
                    <a:pt x="215710" y="52753"/>
                  </a:lnTo>
                  <a:lnTo>
                    <a:pt x="199872" y="37874"/>
                  </a:lnTo>
                  <a:lnTo>
                    <a:pt x="179965" y="28531"/>
                  </a:lnTo>
                  <a:lnTo>
                    <a:pt x="145959" y="24441"/>
                  </a:lnTo>
                  <a:lnTo>
                    <a:pt x="119819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602354" y="3042735"/>
              <a:ext cx="234197" cy="255931"/>
            </a:xfrm>
            <a:custGeom>
              <a:avLst/>
              <a:gdLst/>
              <a:ahLst/>
              <a:cxnLst/>
              <a:rect l="0" t="0" r="0" b="0"/>
              <a:pathLst>
                <a:path w="234197" h="255931">
                  <a:moveTo>
                    <a:pt x="114413" y="21057"/>
                  </a:moveTo>
                  <a:lnTo>
                    <a:pt x="97645" y="15468"/>
                  </a:lnTo>
                  <a:lnTo>
                    <a:pt x="80054" y="18963"/>
                  </a:lnTo>
                  <a:lnTo>
                    <a:pt x="40165" y="40271"/>
                  </a:lnTo>
                  <a:lnTo>
                    <a:pt x="14554" y="65745"/>
                  </a:lnTo>
                  <a:lnTo>
                    <a:pt x="5691" y="88491"/>
                  </a:lnTo>
                  <a:lnTo>
                    <a:pt x="0" y="146811"/>
                  </a:lnTo>
                  <a:lnTo>
                    <a:pt x="4603" y="186220"/>
                  </a:lnTo>
                  <a:lnTo>
                    <a:pt x="13356" y="205987"/>
                  </a:lnTo>
                  <a:lnTo>
                    <a:pt x="26215" y="222571"/>
                  </a:lnTo>
                  <a:lnTo>
                    <a:pt x="53185" y="243892"/>
                  </a:lnTo>
                  <a:lnTo>
                    <a:pt x="73162" y="253846"/>
                  </a:lnTo>
                  <a:lnTo>
                    <a:pt x="96859" y="255930"/>
                  </a:lnTo>
                  <a:lnTo>
                    <a:pt x="122988" y="251787"/>
                  </a:lnTo>
                  <a:lnTo>
                    <a:pt x="150200" y="242147"/>
                  </a:lnTo>
                  <a:lnTo>
                    <a:pt x="171652" y="226944"/>
                  </a:lnTo>
                  <a:lnTo>
                    <a:pt x="204488" y="188588"/>
                  </a:lnTo>
                  <a:lnTo>
                    <a:pt x="233016" y="126261"/>
                  </a:lnTo>
                  <a:lnTo>
                    <a:pt x="234196" y="105249"/>
                  </a:lnTo>
                  <a:lnTo>
                    <a:pt x="225421" y="63164"/>
                  </a:lnTo>
                  <a:lnTo>
                    <a:pt x="212883" y="45231"/>
                  </a:lnTo>
                  <a:lnTo>
                    <a:pt x="195612" y="30631"/>
                  </a:lnTo>
                  <a:lnTo>
                    <a:pt x="134123" y="3475"/>
                  </a:lnTo>
                  <a:lnTo>
                    <a:pt x="1249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903116" y="3074321"/>
              <a:ext cx="262285" cy="213782"/>
            </a:xfrm>
            <a:custGeom>
              <a:avLst/>
              <a:gdLst/>
              <a:ahLst/>
              <a:cxnLst/>
              <a:rect l="0" t="0" r="0" b="0"/>
              <a:pathLst>
                <a:path w="262285" h="213782">
                  <a:moveTo>
                    <a:pt x="87391" y="0"/>
                  </a:moveTo>
                  <a:lnTo>
                    <a:pt x="43429" y="14654"/>
                  </a:lnTo>
                  <a:lnTo>
                    <a:pt x="26519" y="27570"/>
                  </a:lnTo>
                  <a:lnTo>
                    <a:pt x="12374" y="45008"/>
                  </a:lnTo>
                  <a:lnTo>
                    <a:pt x="2188" y="64457"/>
                  </a:lnTo>
                  <a:lnTo>
                    <a:pt x="0" y="87919"/>
                  </a:lnTo>
                  <a:lnTo>
                    <a:pt x="4097" y="113944"/>
                  </a:lnTo>
                  <a:lnTo>
                    <a:pt x="19558" y="152564"/>
                  </a:lnTo>
                  <a:lnTo>
                    <a:pt x="40126" y="179865"/>
                  </a:lnTo>
                  <a:lnTo>
                    <a:pt x="69097" y="201602"/>
                  </a:lnTo>
                  <a:lnTo>
                    <a:pt x="93689" y="211654"/>
                  </a:lnTo>
                  <a:lnTo>
                    <a:pt x="117096" y="213781"/>
                  </a:lnTo>
                  <a:lnTo>
                    <a:pt x="178607" y="202587"/>
                  </a:lnTo>
                  <a:lnTo>
                    <a:pt x="211515" y="191567"/>
                  </a:lnTo>
                  <a:lnTo>
                    <a:pt x="236603" y="172834"/>
                  </a:lnTo>
                  <a:lnTo>
                    <a:pt x="251584" y="155194"/>
                  </a:lnTo>
                  <a:lnTo>
                    <a:pt x="259802" y="132536"/>
                  </a:lnTo>
                  <a:lnTo>
                    <a:pt x="262284" y="108038"/>
                  </a:lnTo>
                  <a:lnTo>
                    <a:pt x="259488" y="85451"/>
                  </a:lnTo>
                  <a:lnTo>
                    <a:pt x="251226" y="66834"/>
                  </a:lnTo>
                  <a:lnTo>
                    <a:pt x="238586" y="50761"/>
                  </a:lnTo>
                  <a:lnTo>
                    <a:pt x="211738" y="29728"/>
                  </a:lnTo>
                  <a:lnTo>
                    <a:pt x="1505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85098" y="3295419"/>
              <a:ext cx="39961" cy="147400"/>
            </a:xfrm>
            <a:custGeom>
              <a:avLst/>
              <a:gdLst/>
              <a:ahLst/>
              <a:cxnLst/>
              <a:rect l="0" t="0" r="0" b="0"/>
              <a:pathLst>
                <a:path w="39961" h="147400">
                  <a:moveTo>
                    <a:pt x="0" y="0"/>
                  </a:moveTo>
                  <a:lnTo>
                    <a:pt x="15641" y="17981"/>
                  </a:lnTo>
                  <a:lnTo>
                    <a:pt x="34844" y="64153"/>
                  </a:lnTo>
                  <a:lnTo>
                    <a:pt x="39960" y="100637"/>
                  </a:lnTo>
                  <a:lnTo>
                    <a:pt x="34918" y="121157"/>
                  </a:lnTo>
                  <a:lnTo>
                    <a:pt x="26048" y="135736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448172" y="3021678"/>
              <a:ext cx="26647" cy="157929"/>
            </a:xfrm>
            <a:custGeom>
              <a:avLst/>
              <a:gdLst/>
              <a:ahLst/>
              <a:cxnLst/>
              <a:rect l="0" t="0" r="0" b="0"/>
              <a:pathLst>
                <a:path w="26647" h="157929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2138" y="85763"/>
                  </a:lnTo>
                  <a:lnTo>
                    <a:pt x="18451" y="131628"/>
                  </a:lnTo>
                  <a:lnTo>
                    <a:pt x="26646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411647" y="3105906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10529"/>
                  </a:moveTo>
                  <a:lnTo>
                    <a:pt x="183274" y="4940"/>
                  </a:lnTo>
                  <a:lnTo>
                    <a:pt x="121477" y="8984"/>
                  </a:lnTo>
                  <a:lnTo>
                    <a:pt x="60780" y="102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959129" y="3000621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8333" y="54145"/>
                  </a:lnTo>
                  <a:lnTo>
                    <a:pt x="9878" y="101441"/>
                  </a:lnTo>
                  <a:lnTo>
                    <a:pt x="13456" y="159908"/>
                  </a:lnTo>
                  <a:lnTo>
                    <a:pt x="21924" y="215447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811730" y="3032207"/>
              <a:ext cx="210571" cy="168457"/>
            </a:xfrm>
            <a:custGeom>
              <a:avLst/>
              <a:gdLst/>
              <a:ahLst/>
              <a:cxnLst/>
              <a:rect l="0" t="0" r="0" b="0"/>
              <a:pathLst>
                <a:path w="210571" h="168457">
                  <a:moveTo>
                    <a:pt x="210570" y="168456"/>
                  </a:moveTo>
                  <a:lnTo>
                    <a:pt x="151954" y="162867"/>
                  </a:lnTo>
                  <a:lnTo>
                    <a:pt x="96609" y="158903"/>
                  </a:lnTo>
                  <a:lnTo>
                    <a:pt x="36804" y="155000"/>
                  </a:lnTo>
                  <a:lnTo>
                    <a:pt x="24536" y="152467"/>
                  </a:lnTo>
                  <a:lnTo>
                    <a:pt x="16358" y="144928"/>
                  </a:lnTo>
                  <a:lnTo>
                    <a:pt x="7270" y="120954"/>
                  </a:lnTo>
                  <a:lnTo>
                    <a:pt x="1436" y="590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145354" y="3011150"/>
              <a:ext cx="264219" cy="260450"/>
            </a:xfrm>
            <a:custGeom>
              <a:avLst/>
              <a:gdLst/>
              <a:ahLst/>
              <a:cxnLst/>
              <a:rect l="0" t="0" r="0" b="0"/>
              <a:pathLst>
                <a:path w="264219" h="260450">
                  <a:moveTo>
                    <a:pt x="119102" y="31585"/>
                  </a:moveTo>
                  <a:lnTo>
                    <a:pt x="76410" y="34705"/>
                  </a:lnTo>
                  <a:lnTo>
                    <a:pt x="66074" y="37175"/>
                  </a:lnTo>
                  <a:lnTo>
                    <a:pt x="48350" y="49277"/>
                  </a:lnTo>
                  <a:lnTo>
                    <a:pt x="11865" y="89634"/>
                  </a:lnTo>
                  <a:lnTo>
                    <a:pt x="2031" y="112757"/>
                  </a:lnTo>
                  <a:lnTo>
                    <a:pt x="0" y="138631"/>
                  </a:lnTo>
                  <a:lnTo>
                    <a:pt x="8228" y="187781"/>
                  </a:lnTo>
                  <a:lnTo>
                    <a:pt x="23339" y="214996"/>
                  </a:lnTo>
                  <a:lnTo>
                    <a:pt x="42634" y="237878"/>
                  </a:lnTo>
                  <a:lnTo>
                    <a:pt x="68759" y="253886"/>
                  </a:lnTo>
                  <a:lnTo>
                    <a:pt x="104316" y="260449"/>
                  </a:lnTo>
                  <a:lnTo>
                    <a:pt x="157082" y="254261"/>
                  </a:lnTo>
                  <a:lnTo>
                    <a:pt x="190406" y="243923"/>
                  </a:lnTo>
                  <a:lnTo>
                    <a:pt x="230628" y="213388"/>
                  </a:lnTo>
                  <a:lnTo>
                    <a:pt x="246643" y="187228"/>
                  </a:lnTo>
                  <a:lnTo>
                    <a:pt x="261365" y="144608"/>
                  </a:lnTo>
                  <a:lnTo>
                    <a:pt x="264218" y="114963"/>
                  </a:lnTo>
                  <a:lnTo>
                    <a:pt x="259248" y="88529"/>
                  </a:lnTo>
                  <a:lnTo>
                    <a:pt x="236992" y="42963"/>
                  </a:lnTo>
                  <a:lnTo>
                    <a:pt x="20333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756108" y="3740818"/>
            <a:ext cx="1578036" cy="512696"/>
            <a:chOff x="4756108" y="3740818"/>
            <a:chExt cx="1578036" cy="512696"/>
          </a:xfrm>
        </p:grpSpPr>
        <p:sp>
          <p:nvSpPr>
            <p:cNvPr id="52" name="Freeform 51"/>
            <p:cNvSpPr/>
            <p:nvPr/>
          </p:nvSpPr>
          <p:spPr>
            <a:xfrm>
              <a:off x="4756108" y="3740818"/>
              <a:ext cx="244929" cy="378817"/>
            </a:xfrm>
            <a:custGeom>
              <a:avLst/>
              <a:gdLst/>
              <a:ahLst/>
              <a:cxnLst/>
              <a:rect l="0" t="0" r="0" b="0"/>
              <a:pathLst>
                <a:path w="244929" h="378817">
                  <a:moveTo>
                    <a:pt x="13301" y="59969"/>
                  </a:moveTo>
                  <a:lnTo>
                    <a:pt x="2122" y="71148"/>
                  </a:lnTo>
                  <a:lnTo>
                    <a:pt x="0" y="69761"/>
                  </a:lnTo>
                  <a:lnTo>
                    <a:pt x="760" y="55742"/>
                  </a:lnTo>
                  <a:lnTo>
                    <a:pt x="13355" y="27131"/>
                  </a:lnTo>
                  <a:lnTo>
                    <a:pt x="28533" y="13009"/>
                  </a:lnTo>
                  <a:lnTo>
                    <a:pt x="37493" y="7605"/>
                  </a:lnTo>
                  <a:lnTo>
                    <a:pt x="78051" y="0"/>
                  </a:lnTo>
                  <a:lnTo>
                    <a:pt x="100961" y="4461"/>
                  </a:lnTo>
                  <a:lnTo>
                    <a:pt x="149454" y="32902"/>
                  </a:lnTo>
                  <a:lnTo>
                    <a:pt x="172316" y="54419"/>
                  </a:lnTo>
                  <a:lnTo>
                    <a:pt x="200603" y="108328"/>
                  </a:lnTo>
                  <a:lnTo>
                    <a:pt x="210826" y="169521"/>
                  </a:lnTo>
                  <a:lnTo>
                    <a:pt x="209726" y="231001"/>
                  </a:lnTo>
                  <a:lnTo>
                    <a:pt x="198590" y="293535"/>
                  </a:lnTo>
                  <a:lnTo>
                    <a:pt x="182975" y="331165"/>
                  </a:lnTo>
                  <a:lnTo>
                    <a:pt x="163530" y="358952"/>
                  </a:lnTo>
                  <a:lnTo>
                    <a:pt x="137362" y="376414"/>
                  </a:lnTo>
                  <a:lnTo>
                    <a:pt x="117572" y="378816"/>
                  </a:lnTo>
                  <a:lnTo>
                    <a:pt x="98248" y="374814"/>
                  </a:lnTo>
                  <a:lnTo>
                    <a:pt x="81861" y="365237"/>
                  </a:lnTo>
                  <a:lnTo>
                    <a:pt x="76555" y="357067"/>
                  </a:lnTo>
                  <a:lnTo>
                    <a:pt x="70660" y="335512"/>
                  </a:lnTo>
                  <a:lnTo>
                    <a:pt x="71427" y="325553"/>
                  </a:lnTo>
                  <a:lnTo>
                    <a:pt x="78519" y="308248"/>
                  </a:lnTo>
                  <a:lnTo>
                    <a:pt x="95666" y="285352"/>
                  </a:lnTo>
                  <a:lnTo>
                    <a:pt x="121153" y="269339"/>
                  </a:lnTo>
                  <a:lnTo>
                    <a:pt x="156521" y="262774"/>
                  </a:lnTo>
                  <a:lnTo>
                    <a:pt x="191047" y="266419"/>
                  </a:lnTo>
                  <a:lnTo>
                    <a:pt x="209673" y="274947"/>
                  </a:lnTo>
                  <a:lnTo>
                    <a:pt x="230193" y="286663"/>
                  </a:lnTo>
                  <a:lnTo>
                    <a:pt x="244928" y="291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158963" y="4106114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10529" y="48930"/>
                  </a:lnTo>
                  <a:lnTo>
                    <a:pt x="10529" y="108061"/>
                  </a:lnTo>
                  <a:lnTo>
                    <a:pt x="7410" y="12718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23646" y="3821844"/>
              <a:ext cx="261395" cy="360442"/>
            </a:xfrm>
            <a:custGeom>
              <a:avLst/>
              <a:gdLst/>
              <a:ahLst/>
              <a:cxnLst/>
              <a:rect l="0" t="0" r="0" b="0"/>
              <a:pathLst>
                <a:path w="261395" h="360442">
                  <a:moveTo>
                    <a:pt x="72188" y="0"/>
                  </a:moveTo>
                  <a:lnTo>
                    <a:pt x="48141" y="17981"/>
                  </a:lnTo>
                  <a:lnTo>
                    <a:pt x="27888" y="45492"/>
                  </a:lnTo>
                  <a:lnTo>
                    <a:pt x="6144" y="104112"/>
                  </a:lnTo>
                  <a:lnTo>
                    <a:pt x="0" y="155573"/>
                  </a:lnTo>
                  <a:lnTo>
                    <a:pt x="1906" y="210798"/>
                  </a:lnTo>
                  <a:lnTo>
                    <a:pt x="18790" y="266767"/>
                  </a:lnTo>
                  <a:lnTo>
                    <a:pt x="44656" y="320543"/>
                  </a:lnTo>
                  <a:lnTo>
                    <a:pt x="58392" y="339776"/>
                  </a:lnTo>
                  <a:lnTo>
                    <a:pt x="78535" y="353003"/>
                  </a:lnTo>
                  <a:lnTo>
                    <a:pt x="101914" y="360441"/>
                  </a:lnTo>
                  <a:lnTo>
                    <a:pt x="148640" y="355685"/>
                  </a:lnTo>
                  <a:lnTo>
                    <a:pt x="185697" y="343644"/>
                  </a:lnTo>
                  <a:lnTo>
                    <a:pt x="206865" y="330545"/>
                  </a:lnTo>
                  <a:lnTo>
                    <a:pt x="230765" y="303440"/>
                  </a:lnTo>
                  <a:lnTo>
                    <a:pt x="253843" y="246846"/>
                  </a:lnTo>
                  <a:lnTo>
                    <a:pt x="260149" y="192563"/>
                  </a:lnTo>
                  <a:lnTo>
                    <a:pt x="261394" y="136780"/>
                  </a:lnTo>
                  <a:lnTo>
                    <a:pt x="259225" y="109924"/>
                  </a:lnTo>
                  <a:lnTo>
                    <a:pt x="238769" y="64087"/>
                  </a:lnTo>
                  <a:lnTo>
                    <a:pt x="212197" y="26828"/>
                  </a:lnTo>
                  <a:lnTo>
                    <a:pt x="185812" y="9769"/>
                  </a:lnTo>
                  <a:lnTo>
                    <a:pt x="14588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843316" y="3863958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8405" y="168772"/>
                  </a:lnTo>
                  <a:lnTo>
                    <a:pt x="16788" y="223142"/>
                  </a:lnTo>
                  <a:lnTo>
                    <a:pt x="19792" y="275647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655385" y="3842901"/>
              <a:ext cx="240574" cy="219085"/>
            </a:xfrm>
            <a:custGeom>
              <a:avLst/>
              <a:gdLst/>
              <a:ahLst/>
              <a:cxnLst/>
              <a:rect l="0" t="0" r="0" b="0"/>
              <a:pathLst>
                <a:path w="240574" h="219085">
                  <a:moveTo>
                    <a:pt x="240573" y="200042"/>
                  </a:moveTo>
                  <a:lnTo>
                    <a:pt x="203095" y="191708"/>
                  </a:lnTo>
                  <a:lnTo>
                    <a:pt x="168247" y="193283"/>
                  </a:lnTo>
                  <a:lnTo>
                    <a:pt x="113242" y="207557"/>
                  </a:lnTo>
                  <a:lnTo>
                    <a:pt x="60700" y="218077"/>
                  </a:lnTo>
                  <a:lnTo>
                    <a:pt x="46958" y="219084"/>
                  </a:lnTo>
                  <a:lnTo>
                    <a:pt x="35457" y="216246"/>
                  </a:lnTo>
                  <a:lnTo>
                    <a:pt x="16440" y="203734"/>
                  </a:lnTo>
                  <a:lnTo>
                    <a:pt x="6427" y="180236"/>
                  </a:lnTo>
                  <a:lnTo>
                    <a:pt x="0" y="123080"/>
                  </a:lnTo>
                  <a:lnTo>
                    <a:pt x="5966" y="66730"/>
                  </a:lnTo>
                  <a:lnTo>
                    <a:pt x="8357" y="19897"/>
                  </a:lnTo>
                  <a:lnTo>
                    <a:pt x="89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024131" y="3895544"/>
              <a:ext cx="310013" cy="319786"/>
            </a:xfrm>
            <a:custGeom>
              <a:avLst/>
              <a:gdLst/>
              <a:ahLst/>
              <a:cxnLst/>
              <a:rect l="0" t="0" r="0" b="0"/>
              <a:pathLst>
                <a:path w="310013" h="319786">
                  <a:moveTo>
                    <a:pt x="124511" y="0"/>
                  </a:moveTo>
                  <a:lnTo>
                    <a:pt x="102155" y="0"/>
                  </a:lnTo>
                  <a:lnTo>
                    <a:pt x="71483" y="11178"/>
                  </a:lnTo>
                  <a:lnTo>
                    <a:pt x="23318" y="49498"/>
                  </a:lnTo>
                  <a:lnTo>
                    <a:pt x="7440" y="75887"/>
                  </a:lnTo>
                  <a:lnTo>
                    <a:pt x="0" y="125821"/>
                  </a:lnTo>
                  <a:lnTo>
                    <a:pt x="1051" y="171551"/>
                  </a:lnTo>
                  <a:lnTo>
                    <a:pt x="21182" y="219630"/>
                  </a:lnTo>
                  <a:lnTo>
                    <a:pt x="61512" y="281021"/>
                  </a:lnTo>
                  <a:lnTo>
                    <a:pt x="76624" y="295693"/>
                  </a:lnTo>
                  <a:lnTo>
                    <a:pt x="125137" y="318558"/>
                  </a:lnTo>
                  <a:lnTo>
                    <a:pt x="148966" y="319785"/>
                  </a:lnTo>
                  <a:lnTo>
                    <a:pt x="207801" y="307967"/>
                  </a:lnTo>
                  <a:lnTo>
                    <a:pt x="229379" y="301431"/>
                  </a:lnTo>
                  <a:lnTo>
                    <a:pt x="237707" y="295710"/>
                  </a:lnTo>
                  <a:lnTo>
                    <a:pt x="275960" y="241311"/>
                  </a:lnTo>
                  <a:lnTo>
                    <a:pt x="300483" y="196755"/>
                  </a:lnTo>
                  <a:lnTo>
                    <a:pt x="310012" y="156953"/>
                  </a:lnTo>
                  <a:lnTo>
                    <a:pt x="309716" y="118644"/>
                  </a:lnTo>
                  <a:lnTo>
                    <a:pt x="293546" y="68669"/>
                  </a:lnTo>
                  <a:lnTo>
                    <a:pt x="274551" y="33215"/>
                  </a:lnTo>
                  <a:lnTo>
                    <a:pt x="257876" y="17491"/>
                  </a:lnTo>
                  <a:lnTo>
                    <a:pt x="237597" y="7774"/>
                  </a:lnTo>
                  <a:lnTo>
                    <a:pt x="192689" y="1535"/>
                  </a:lnTo>
                  <a:lnTo>
                    <a:pt x="1666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285109" y="263212"/>
            <a:ext cx="949954" cy="652768"/>
            <a:chOff x="1285109" y="263212"/>
            <a:chExt cx="949954" cy="652768"/>
          </a:xfrm>
        </p:grpSpPr>
        <p:sp>
          <p:nvSpPr>
            <p:cNvPr id="2" name="Freeform 1"/>
            <p:cNvSpPr/>
            <p:nvPr/>
          </p:nvSpPr>
          <p:spPr>
            <a:xfrm>
              <a:off x="1285109" y="263212"/>
              <a:ext cx="199410" cy="652768"/>
            </a:xfrm>
            <a:custGeom>
              <a:avLst/>
              <a:gdLst/>
              <a:ahLst/>
              <a:cxnLst/>
              <a:rect l="0" t="0" r="0" b="0"/>
              <a:pathLst>
                <a:path w="199410" h="652768">
                  <a:moveTo>
                    <a:pt x="199409" y="0"/>
                  </a:moveTo>
                  <a:lnTo>
                    <a:pt x="182641" y="5589"/>
                  </a:lnTo>
                  <a:lnTo>
                    <a:pt x="168170" y="17692"/>
                  </a:lnTo>
                  <a:lnTo>
                    <a:pt x="113121" y="75582"/>
                  </a:lnTo>
                  <a:lnTo>
                    <a:pt x="73720" y="138043"/>
                  </a:lnTo>
                  <a:lnTo>
                    <a:pt x="45120" y="193254"/>
                  </a:lnTo>
                  <a:lnTo>
                    <a:pt x="29561" y="240794"/>
                  </a:lnTo>
                  <a:lnTo>
                    <a:pt x="17542" y="291925"/>
                  </a:lnTo>
                  <a:lnTo>
                    <a:pt x="6572" y="344119"/>
                  </a:lnTo>
                  <a:lnTo>
                    <a:pt x="1502" y="396629"/>
                  </a:lnTo>
                  <a:lnTo>
                    <a:pt x="0" y="449232"/>
                  </a:lnTo>
                  <a:lnTo>
                    <a:pt x="5144" y="490685"/>
                  </a:lnTo>
                  <a:lnTo>
                    <a:pt x="24598" y="543368"/>
                  </a:lnTo>
                  <a:lnTo>
                    <a:pt x="44039" y="585664"/>
                  </a:lnTo>
                  <a:lnTo>
                    <a:pt x="60176" y="612607"/>
                  </a:lnTo>
                  <a:lnTo>
                    <a:pt x="83595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76246" y="421139"/>
              <a:ext cx="235536" cy="336913"/>
            </a:xfrm>
            <a:custGeom>
              <a:avLst/>
              <a:gdLst/>
              <a:ahLst/>
              <a:cxnLst/>
              <a:rect l="0" t="0" r="0" b="0"/>
              <a:pathLst>
                <a:path w="235536" h="336913">
                  <a:moveTo>
                    <a:pt x="197785" y="0"/>
                  </a:moveTo>
                  <a:lnTo>
                    <a:pt x="139168" y="0"/>
                  </a:lnTo>
                  <a:lnTo>
                    <a:pt x="77758" y="1170"/>
                  </a:lnTo>
                  <a:lnTo>
                    <a:pt x="36009" y="9576"/>
                  </a:lnTo>
                  <a:lnTo>
                    <a:pt x="16310" y="20244"/>
                  </a:lnTo>
                  <a:lnTo>
                    <a:pt x="10121" y="28704"/>
                  </a:lnTo>
                  <a:lnTo>
                    <a:pt x="3244" y="50582"/>
                  </a:lnTo>
                  <a:lnTo>
                    <a:pt x="0" y="101585"/>
                  </a:lnTo>
                  <a:lnTo>
                    <a:pt x="6951" y="163030"/>
                  </a:lnTo>
                  <a:lnTo>
                    <a:pt x="8561" y="168348"/>
                  </a:lnTo>
                  <a:lnTo>
                    <a:pt x="10804" y="168384"/>
                  </a:lnTo>
                  <a:lnTo>
                    <a:pt x="13470" y="164899"/>
                  </a:lnTo>
                  <a:lnTo>
                    <a:pt x="42964" y="150899"/>
                  </a:lnTo>
                  <a:lnTo>
                    <a:pt x="74703" y="141547"/>
                  </a:lnTo>
                  <a:lnTo>
                    <a:pt x="117772" y="139426"/>
                  </a:lnTo>
                  <a:lnTo>
                    <a:pt x="153800" y="146857"/>
                  </a:lnTo>
                  <a:lnTo>
                    <a:pt x="194296" y="169736"/>
                  </a:lnTo>
                  <a:lnTo>
                    <a:pt x="217808" y="193012"/>
                  </a:lnTo>
                  <a:lnTo>
                    <a:pt x="225171" y="202374"/>
                  </a:lnTo>
                  <a:lnTo>
                    <a:pt x="233353" y="225255"/>
                  </a:lnTo>
                  <a:lnTo>
                    <a:pt x="235535" y="237908"/>
                  </a:lnTo>
                  <a:lnTo>
                    <a:pt x="231720" y="261325"/>
                  </a:lnTo>
                  <a:lnTo>
                    <a:pt x="216418" y="291119"/>
                  </a:lnTo>
                  <a:lnTo>
                    <a:pt x="202557" y="306031"/>
                  </a:lnTo>
                  <a:lnTo>
                    <a:pt x="154913" y="329062"/>
                  </a:lnTo>
                  <a:lnTo>
                    <a:pt x="91476" y="335879"/>
                  </a:lnTo>
                  <a:lnTo>
                    <a:pt x="398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09033" y="431668"/>
              <a:ext cx="249791" cy="315856"/>
            </a:xfrm>
            <a:custGeom>
              <a:avLst/>
              <a:gdLst/>
              <a:ahLst/>
              <a:cxnLst/>
              <a:rect l="0" t="0" r="0" b="0"/>
              <a:pathLst>
                <a:path w="249791" h="315856">
                  <a:moveTo>
                    <a:pt x="65039" y="0"/>
                  </a:moveTo>
                  <a:lnTo>
                    <a:pt x="35731" y="34898"/>
                  </a:lnTo>
                  <a:lnTo>
                    <a:pt x="3806" y="89458"/>
                  </a:lnTo>
                  <a:lnTo>
                    <a:pt x="820" y="90054"/>
                  </a:lnTo>
                  <a:lnTo>
                    <a:pt x="0" y="85772"/>
                  </a:lnTo>
                  <a:lnTo>
                    <a:pt x="623" y="78239"/>
                  </a:lnTo>
                  <a:lnTo>
                    <a:pt x="7554" y="63629"/>
                  </a:lnTo>
                  <a:lnTo>
                    <a:pt x="12677" y="56457"/>
                  </a:lnTo>
                  <a:lnTo>
                    <a:pt x="27729" y="45369"/>
                  </a:lnTo>
                  <a:lnTo>
                    <a:pt x="65988" y="28719"/>
                  </a:lnTo>
                  <a:lnTo>
                    <a:pt x="89637" y="27582"/>
                  </a:lnTo>
                  <a:lnTo>
                    <a:pt x="102495" y="28916"/>
                  </a:lnTo>
                  <a:lnTo>
                    <a:pt x="123020" y="39758"/>
                  </a:lnTo>
                  <a:lnTo>
                    <a:pt x="131769" y="47562"/>
                  </a:lnTo>
                  <a:lnTo>
                    <a:pt x="136432" y="57444"/>
                  </a:lnTo>
                  <a:lnTo>
                    <a:pt x="138493" y="80903"/>
                  </a:lnTo>
                  <a:lnTo>
                    <a:pt x="133077" y="114828"/>
                  </a:lnTo>
                  <a:lnTo>
                    <a:pt x="121014" y="133313"/>
                  </a:lnTo>
                  <a:lnTo>
                    <a:pt x="112884" y="141518"/>
                  </a:lnTo>
                  <a:lnTo>
                    <a:pt x="112144" y="145818"/>
                  </a:lnTo>
                  <a:lnTo>
                    <a:pt x="116329" y="147515"/>
                  </a:lnTo>
                  <a:lnTo>
                    <a:pt x="141458" y="150553"/>
                  </a:lnTo>
                  <a:lnTo>
                    <a:pt x="202148" y="171852"/>
                  </a:lnTo>
                  <a:lnTo>
                    <a:pt x="238482" y="197203"/>
                  </a:lnTo>
                  <a:lnTo>
                    <a:pt x="247410" y="217107"/>
                  </a:lnTo>
                  <a:lnTo>
                    <a:pt x="249790" y="228966"/>
                  </a:lnTo>
                  <a:lnTo>
                    <a:pt x="246197" y="251501"/>
                  </a:lnTo>
                  <a:lnTo>
                    <a:pt x="235631" y="272045"/>
                  </a:lnTo>
                  <a:lnTo>
                    <a:pt x="219236" y="288975"/>
                  </a:lnTo>
                  <a:lnTo>
                    <a:pt x="197132" y="298059"/>
                  </a:lnTo>
                  <a:lnTo>
                    <a:pt x="138326" y="311605"/>
                  </a:lnTo>
                  <a:lnTo>
                    <a:pt x="88441" y="315015"/>
                  </a:lnTo>
                  <a:lnTo>
                    <a:pt x="5451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89886" y="273740"/>
              <a:ext cx="245177" cy="558012"/>
            </a:xfrm>
            <a:custGeom>
              <a:avLst/>
              <a:gdLst/>
              <a:ahLst/>
              <a:cxnLst/>
              <a:rect l="0" t="0" r="0" b="0"/>
              <a:pathLst>
                <a:path w="245177" h="558012">
                  <a:moveTo>
                    <a:pt x="0" y="0"/>
                  </a:moveTo>
                  <a:lnTo>
                    <a:pt x="58616" y="43963"/>
                  </a:lnTo>
                  <a:lnTo>
                    <a:pt x="116877" y="90793"/>
                  </a:lnTo>
                  <a:lnTo>
                    <a:pt x="171616" y="149907"/>
                  </a:lnTo>
                  <a:lnTo>
                    <a:pt x="191749" y="172839"/>
                  </a:lnTo>
                  <a:lnTo>
                    <a:pt x="229151" y="234079"/>
                  </a:lnTo>
                  <a:lnTo>
                    <a:pt x="245176" y="290993"/>
                  </a:lnTo>
                  <a:lnTo>
                    <a:pt x="244870" y="343844"/>
                  </a:lnTo>
                  <a:lnTo>
                    <a:pt x="241521" y="405699"/>
                  </a:lnTo>
                  <a:lnTo>
                    <a:pt x="230808" y="459858"/>
                  </a:lnTo>
                  <a:lnTo>
                    <a:pt x="223074" y="481632"/>
                  </a:lnTo>
                  <a:lnTo>
                    <a:pt x="181808" y="536592"/>
                  </a:lnTo>
                  <a:lnTo>
                    <a:pt x="168456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535822" y="379025"/>
            <a:ext cx="625525" cy="342543"/>
            <a:chOff x="2535822" y="379025"/>
            <a:chExt cx="625525" cy="342543"/>
          </a:xfrm>
        </p:grpSpPr>
        <p:sp>
          <p:nvSpPr>
            <p:cNvPr id="7" name="Freeform 6"/>
            <p:cNvSpPr/>
            <p:nvPr/>
          </p:nvSpPr>
          <p:spPr>
            <a:xfrm>
              <a:off x="2535822" y="379025"/>
              <a:ext cx="246848" cy="342543"/>
            </a:xfrm>
            <a:custGeom>
              <a:avLst/>
              <a:gdLst/>
              <a:ahLst/>
              <a:cxnLst/>
              <a:rect l="0" t="0" r="0" b="0"/>
              <a:pathLst>
                <a:path w="246848" h="342543">
                  <a:moveTo>
                    <a:pt x="170001" y="0"/>
                  </a:moveTo>
                  <a:lnTo>
                    <a:pt x="111385" y="0"/>
                  </a:lnTo>
                  <a:lnTo>
                    <a:pt x="57211" y="0"/>
                  </a:lnTo>
                  <a:lnTo>
                    <a:pt x="29405" y="0"/>
                  </a:lnTo>
                  <a:lnTo>
                    <a:pt x="18949" y="3510"/>
                  </a:lnTo>
                  <a:lnTo>
                    <a:pt x="4211" y="16768"/>
                  </a:lnTo>
                  <a:lnTo>
                    <a:pt x="0" y="40598"/>
                  </a:lnTo>
                  <a:lnTo>
                    <a:pt x="1240" y="97967"/>
                  </a:lnTo>
                  <a:lnTo>
                    <a:pt x="7044" y="134702"/>
                  </a:lnTo>
                  <a:lnTo>
                    <a:pt x="11061" y="140105"/>
                  </a:lnTo>
                  <a:lnTo>
                    <a:pt x="16078" y="141366"/>
                  </a:lnTo>
                  <a:lnTo>
                    <a:pt x="21762" y="139868"/>
                  </a:lnTo>
                  <a:lnTo>
                    <a:pt x="40941" y="126581"/>
                  </a:lnTo>
                  <a:lnTo>
                    <a:pt x="63898" y="123719"/>
                  </a:lnTo>
                  <a:lnTo>
                    <a:pt x="126393" y="134402"/>
                  </a:lnTo>
                  <a:lnTo>
                    <a:pt x="157860" y="145368"/>
                  </a:lnTo>
                  <a:lnTo>
                    <a:pt x="211882" y="184102"/>
                  </a:lnTo>
                  <a:lnTo>
                    <a:pt x="234403" y="212087"/>
                  </a:lnTo>
                  <a:lnTo>
                    <a:pt x="244638" y="232301"/>
                  </a:lnTo>
                  <a:lnTo>
                    <a:pt x="246847" y="256103"/>
                  </a:lnTo>
                  <a:lnTo>
                    <a:pt x="238733" y="303923"/>
                  </a:lnTo>
                  <a:lnTo>
                    <a:pt x="223642" y="330907"/>
                  </a:lnTo>
                  <a:lnTo>
                    <a:pt x="215120" y="336418"/>
                  </a:lnTo>
                  <a:lnTo>
                    <a:pt x="193174" y="342542"/>
                  </a:lnTo>
                  <a:lnTo>
                    <a:pt x="133721" y="338068"/>
                  </a:lnTo>
                  <a:lnTo>
                    <a:pt x="85063" y="329038"/>
                  </a:lnTo>
                  <a:lnTo>
                    <a:pt x="64716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87582" y="422603"/>
              <a:ext cx="273765" cy="237890"/>
            </a:xfrm>
            <a:custGeom>
              <a:avLst/>
              <a:gdLst/>
              <a:ahLst/>
              <a:cxnLst/>
              <a:rect l="0" t="0" r="0" b="0"/>
              <a:pathLst>
                <a:path w="273765" h="237890">
                  <a:moveTo>
                    <a:pt x="123568" y="9065"/>
                  </a:moveTo>
                  <a:lnTo>
                    <a:pt x="86090" y="732"/>
                  </a:lnTo>
                  <a:lnTo>
                    <a:pt x="74016" y="0"/>
                  </a:lnTo>
                  <a:lnTo>
                    <a:pt x="54362" y="5426"/>
                  </a:lnTo>
                  <a:lnTo>
                    <a:pt x="45845" y="10148"/>
                  </a:lnTo>
                  <a:lnTo>
                    <a:pt x="22680" y="39152"/>
                  </a:lnTo>
                  <a:lnTo>
                    <a:pt x="6588" y="77381"/>
                  </a:lnTo>
                  <a:lnTo>
                    <a:pt x="0" y="118344"/>
                  </a:lnTo>
                  <a:lnTo>
                    <a:pt x="3637" y="160117"/>
                  </a:lnTo>
                  <a:lnTo>
                    <a:pt x="12164" y="181874"/>
                  </a:lnTo>
                  <a:lnTo>
                    <a:pt x="24922" y="199343"/>
                  </a:lnTo>
                  <a:lnTo>
                    <a:pt x="42290" y="214906"/>
                  </a:lnTo>
                  <a:lnTo>
                    <a:pt x="77389" y="231232"/>
                  </a:lnTo>
                  <a:lnTo>
                    <a:pt x="117424" y="237889"/>
                  </a:lnTo>
                  <a:lnTo>
                    <a:pt x="153333" y="234272"/>
                  </a:lnTo>
                  <a:lnTo>
                    <a:pt x="202974" y="214164"/>
                  </a:lnTo>
                  <a:lnTo>
                    <a:pt x="245303" y="180772"/>
                  </a:lnTo>
                  <a:lnTo>
                    <a:pt x="261543" y="154308"/>
                  </a:lnTo>
                  <a:lnTo>
                    <a:pt x="273764" y="124239"/>
                  </a:lnTo>
                  <a:lnTo>
                    <a:pt x="271820" y="100418"/>
                  </a:lnTo>
                  <a:lnTo>
                    <a:pt x="251508" y="52586"/>
                  </a:lnTo>
                  <a:lnTo>
                    <a:pt x="226207" y="25600"/>
                  </a:lnTo>
                  <a:lnTo>
                    <a:pt x="190894" y="8375"/>
                  </a:lnTo>
                  <a:lnTo>
                    <a:pt x="167529" y="6029"/>
                  </a:lnTo>
                  <a:lnTo>
                    <a:pt x="108912" y="17132"/>
                  </a:lnTo>
                  <a:lnTo>
                    <a:pt x="91982" y="19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416710" y="1358176"/>
            <a:ext cx="2602287" cy="579068"/>
            <a:chOff x="1416710" y="1358176"/>
            <a:chExt cx="2602287" cy="579068"/>
          </a:xfrm>
        </p:grpSpPr>
        <p:sp>
          <p:nvSpPr>
            <p:cNvPr id="10" name="Freeform 9"/>
            <p:cNvSpPr/>
            <p:nvPr/>
          </p:nvSpPr>
          <p:spPr>
            <a:xfrm>
              <a:off x="1416710" y="1379233"/>
              <a:ext cx="173094" cy="558011"/>
            </a:xfrm>
            <a:custGeom>
              <a:avLst/>
              <a:gdLst/>
              <a:ahLst/>
              <a:cxnLst/>
              <a:rect l="0" t="0" r="0" b="0"/>
              <a:pathLst>
                <a:path w="173094" h="558011">
                  <a:moveTo>
                    <a:pt x="130979" y="0"/>
                  </a:moveTo>
                  <a:lnTo>
                    <a:pt x="111851" y="53875"/>
                  </a:lnTo>
                  <a:lnTo>
                    <a:pt x="84740" y="94999"/>
                  </a:lnTo>
                  <a:lnTo>
                    <a:pt x="51525" y="136918"/>
                  </a:lnTo>
                  <a:lnTo>
                    <a:pt x="30840" y="187399"/>
                  </a:lnTo>
                  <a:lnTo>
                    <a:pt x="11871" y="250788"/>
                  </a:lnTo>
                  <a:lnTo>
                    <a:pt x="0" y="301659"/>
                  </a:lnTo>
                  <a:lnTo>
                    <a:pt x="9384" y="363075"/>
                  </a:lnTo>
                  <a:lnTo>
                    <a:pt x="30834" y="417946"/>
                  </a:lnTo>
                  <a:lnTo>
                    <a:pt x="60721" y="473844"/>
                  </a:lnTo>
                  <a:lnTo>
                    <a:pt x="103139" y="533235"/>
                  </a:lnTo>
                  <a:lnTo>
                    <a:pt x="122115" y="546219"/>
                  </a:lnTo>
                  <a:lnTo>
                    <a:pt x="173093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97606" y="1495046"/>
              <a:ext cx="251761" cy="334598"/>
            </a:xfrm>
            <a:custGeom>
              <a:avLst/>
              <a:gdLst/>
              <a:ahLst/>
              <a:cxnLst/>
              <a:rect l="0" t="0" r="0" b="0"/>
              <a:pathLst>
                <a:path w="251761" h="334598">
                  <a:moveTo>
                    <a:pt x="186995" y="0"/>
                  </a:moveTo>
                  <a:lnTo>
                    <a:pt x="124714" y="16789"/>
                  </a:lnTo>
                  <a:lnTo>
                    <a:pt x="70664" y="20214"/>
                  </a:lnTo>
                  <a:lnTo>
                    <a:pt x="20516" y="26480"/>
                  </a:lnTo>
                  <a:lnTo>
                    <a:pt x="12838" y="34031"/>
                  </a:lnTo>
                  <a:lnTo>
                    <a:pt x="4307" y="58019"/>
                  </a:lnTo>
                  <a:lnTo>
                    <a:pt x="0" y="112673"/>
                  </a:lnTo>
                  <a:lnTo>
                    <a:pt x="3670" y="140544"/>
                  </a:lnTo>
                  <a:lnTo>
                    <a:pt x="8626" y="148678"/>
                  </a:lnTo>
                  <a:lnTo>
                    <a:pt x="15440" y="152931"/>
                  </a:lnTo>
                  <a:lnTo>
                    <a:pt x="32369" y="154537"/>
                  </a:lnTo>
                  <a:lnTo>
                    <a:pt x="87734" y="148570"/>
                  </a:lnTo>
                  <a:lnTo>
                    <a:pt x="141868" y="157206"/>
                  </a:lnTo>
                  <a:lnTo>
                    <a:pt x="194502" y="180229"/>
                  </a:lnTo>
                  <a:lnTo>
                    <a:pt x="216067" y="194745"/>
                  </a:lnTo>
                  <a:lnTo>
                    <a:pt x="240192" y="222649"/>
                  </a:lnTo>
                  <a:lnTo>
                    <a:pt x="250802" y="242845"/>
                  </a:lnTo>
                  <a:lnTo>
                    <a:pt x="251760" y="253143"/>
                  </a:lnTo>
                  <a:lnTo>
                    <a:pt x="246585" y="273945"/>
                  </a:lnTo>
                  <a:lnTo>
                    <a:pt x="230517" y="299798"/>
                  </a:lnTo>
                  <a:lnTo>
                    <a:pt x="214527" y="311838"/>
                  </a:lnTo>
                  <a:lnTo>
                    <a:pt x="175665" y="329100"/>
                  </a:lnTo>
                  <a:lnTo>
                    <a:pt x="139054" y="334597"/>
                  </a:lnTo>
                  <a:lnTo>
                    <a:pt x="88568" y="328274"/>
                  </a:lnTo>
                  <a:lnTo>
                    <a:pt x="71181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60871" y="1526632"/>
              <a:ext cx="271400" cy="241326"/>
            </a:xfrm>
            <a:custGeom>
              <a:avLst/>
              <a:gdLst/>
              <a:ahLst/>
              <a:cxnLst/>
              <a:rect l="0" t="0" r="0" b="0"/>
              <a:pathLst>
                <a:path w="271400" h="241326">
                  <a:moveTo>
                    <a:pt x="139584" y="0"/>
                  </a:moveTo>
                  <a:lnTo>
                    <a:pt x="96893" y="3119"/>
                  </a:lnTo>
                  <a:lnTo>
                    <a:pt x="86557" y="5589"/>
                  </a:lnTo>
                  <a:lnTo>
                    <a:pt x="55243" y="25832"/>
                  </a:lnTo>
                  <a:lnTo>
                    <a:pt x="29326" y="48468"/>
                  </a:lnTo>
                  <a:lnTo>
                    <a:pt x="12419" y="81171"/>
                  </a:lnTo>
                  <a:lnTo>
                    <a:pt x="0" y="120497"/>
                  </a:lnTo>
                  <a:lnTo>
                    <a:pt x="90" y="161784"/>
                  </a:lnTo>
                  <a:lnTo>
                    <a:pt x="7787" y="183428"/>
                  </a:lnTo>
                  <a:lnTo>
                    <a:pt x="31792" y="216387"/>
                  </a:lnTo>
                  <a:lnTo>
                    <a:pt x="51513" y="227973"/>
                  </a:lnTo>
                  <a:lnTo>
                    <a:pt x="88923" y="237953"/>
                  </a:lnTo>
                  <a:lnTo>
                    <a:pt x="143485" y="241325"/>
                  </a:lnTo>
                  <a:lnTo>
                    <a:pt x="201883" y="230593"/>
                  </a:lnTo>
                  <a:lnTo>
                    <a:pt x="222255" y="222979"/>
                  </a:lnTo>
                  <a:lnTo>
                    <a:pt x="246878" y="204368"/>
                  </a:lnTo>
                  <a:lnTo>
                    <a:pt x="261750" y="186756"/>
                  </a:lnTo>
                  <a:lnTo>
                    <a:pt x="269919" y="160992"/>
                  </a:lnTo>
                  <a:lnTo>
                    <a:pt x="271399" y="119841"/>
                  </a:lnTo>
                  <a:lnTo>
                    <a:pt x="269575" y="107970"/>
                  </a:lnTo>
                  <a:lnTo>
                    <a:pt x="258189" y="85421"/>
                  </a:lnTo>
                  <a:lnTo>
                    <a:pt x="232048" y="56115"/>
                  </a:lnTo>
                  <a:lnTo>
                    <a:pt x="188632" y="20344"/>
                  </a:lnTo>
                  <a:lnTo>
                    <a:pt x="150113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02002" y="1526632"/>
              <a:ext cx="9066" cy="147400"/>
            </a:xfrm>
            <a:custGeom>
              <a:avLst/>
              <a:gdLst/>
              <a:ahLst/>
              <a:cxnLst/>
              <a:rect l="0" t="0" r="0" b="0"/>
              <a:pathLst>
                <a:path w="9066" h="147400">
                  <a:moveTo>
                    <a:pt x="9065" y="0"/>
                  </a:moveTo>
                  <a:lnTo>
                    <a:pt x="0" y="58617"/>
                  </a:lnTo>
                  <a:lnTo>
                    <a:pt x="1849" y="120427"/>
                  </a:lnTo>
                  <a:lnTo>
                    <a:pt x="906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26839" y="1579274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23940" y="34747"/>
                  </a:lnTo>
                  <a:lnTo>
                    <a:pt x="85986" y="46820"/>
                  </a:lnTo>
                  <a:lnTo>
                    <a:pt x="34359" y="5149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63751" y="1467851"/>
              <a:ext cx="215294" cy="278433"/>
            </a:xfrm>
            <a:custGeom>
              <a:avLst/>
              <a:gdLst/>
              <a:ahLst/>
              <a:cxnLst/>
              <a:rect l="0" t="0" r="0" b="0"/>
              <a:pathLst>
                <a:path w="215294" h="278433">
                  <a:moveTo>
                    <a:pt x="0" y="27195"/>
                  </a:moveTo>
                  <a:lnTo>
                    <a:pt x="11178" y="10428"/>
                  </a:lnTo>
                  <a:lnTo>
                    <a:pt x="19150" y="5488"/>
                  </a:lnTo>
                  <a:lnTo>
                    <a:pt x="40487" y="0"/>
                  </a:lnTo>
                  <a:lnTo>
                    <a:pt x="78806" y="2500"/>
                  </a:lnTo>
                  <a:lnTo>
                    <a:pt x="99756" y="10760"/>
                  </a:lnTo>
                  <a:lnTo>
                    <a:pt x="108618" y="16239"/>
                  </a:lnTo>
                  <a:lnTo>
                    <a:pt x="113356" y="24570"/>
                  </a:lnTo>
                  <a:lnTo>
                    <a:pt x="115501" y="46306"/>
                  </a:lnTo>
                  <a:lnTo>
                    <a:pt x="110132" y="79261"/>
                  </a:lnTo>
                  <a:lnTo>
                    <a:pt x="98081" y="97519"/>
                  </a:lnTo>
                  <a:lnTo>
                    <a:pt x="81026" y="112262"/>
                  </a:lnTo>
                  <a:lnTo>
                    <a:pt x="61748" y="122715"/>
                  </a:lnTo>
                  <a:lnTo>
                    <a:pt x="57543" y="123630"/>
                  </a:lnTo>
                  <a:lnTo>
                    <a:pt x="57079" y="121901"/>
                  </a:lnTo>
                  <a:lnTo>
                    <a:pt x="59110" y="118408"/>
                  </a:lnTo>
                  <a:lnTo>
                    <a:pt x="73844" y="114528"/>
                  </a:lnTo>
                  <a:lnTo>
                    <a:pt x="94821" y="113973"/>
                  </a:lnTo>
                  <a:lnTo>
                    <a:pt x="147408" y="126259"/>
                  </a:lnTo>
                  <a:lnTo>
                    <a:pt x="173398" y="141815"/>
                  </a:lnTo>
                  <a:lnTo>
                    <a:pt x="201506" y="166832"/>
                  </a:lnTo>
                  <a:lnTo>
                    <a:pt x="212390" y="189471"/>
                  </a:lnTo>
                  <a:lnTo>
                    <a:pt x="215293" y="202060"/>
                  </a:lnTo>
                  <a:lnTo>
                    <a:pt x="212279" y="225406"/>
                  </a:lnTo>
                  <a:lnTo>
                    <a:pt x="201971" y="246310"/>
                  </a:lnTo>
                  <a:lnTo>
                    <a:pt x="185691" y="263400"/>
                  </a:lnTo>
                  <a:lnTo>
                    <a:pt x="163638" y="272555"/>
                  </a:lnTo>
                  <a:lnTo>
                    <a:pt x="111352" y="278432"/>
                  </a:lnTo>
                  <a:lnTo>
                    <a:pt x="63171" y="2693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53264" y="1358176"/>
              <a:ext cx="199231" cy="505369"/>
            </a:xfrm>
            <a:custGeom>
              <a:avLst/>
              <a:gdLst/>
              <a:ahLst/>
              <a:cxnLst/>
              <a:rect l="0" t="0" r="0" b="0"/>
              <a:pathLst>
                <a:path w="199231" h="505369">
                  <a:moveTo>
                    <a:pt x="0" y="0"/>
                  </a:moveTo>
                  <a:lnTo>
                    <a:pt x="19151" y="16811"/>
                  </a:lnTo>
                  <a:lnTo>
                    <a:pt x="51558" y="38256"/>
                  </a:lnTo>
                  <a:lnTo>
                    <a:pt x="108482" y="98726"/>
                  </a:lnTo>
                  <a:lnTo>
                    <a:pt x="152759" y="156832"/>
                  </a:lnTo>
                  <a:lnTo>
                    <a:pt x="180996" y="215466"/>
                  </a:lnTo>
                  <a:lnTo>
                    <a:pt x="195933" y="273322"/>
                  </a:lnTo>
                  <a:lnTo>
                    <a:pt x="199230" y="335399"/>
                  </a:lnTo>
                  <a:lnTo>
                    <a:pt x="188482" y="398497"/>
                  </a:lnTo>
                  <a:lnTo>
                    <a:pt x="179696" y="420435"/>
                  </a:lnTo>
                  <a:lnTo>
                    <a:pt x="126692" y="483345"/>
                  </a:lnTo>
                  <a:lnTo>
                    <a:pt x="113629" y="495580"/>
                  </a:lnTo>
                  <a:lnTo>
                    <a:pt x="94756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87749" y="1368704"/>
              <a:ext cx="258837" cy="367085"/>
            </a:xfrm>
            <a:custGeom>
              <a:avLst/>
              <a:gdLst/>
              <a:ahLst/>
              <a:cxnLst/>
              <a:rect l="0" t="0" r="0" b="0"/>
              <a:pathLst>
                <a:path w="258837" h="367085">
                  <a:moveTo>
                    <a:pt x="191940" y="0"/>
                  </a:moveTo>
                  <a:lnTo>
                    <a:pt x="157042" y="29309"/>
                  </a:lnTo>
                  <a:lnTo>
                    <a:pt x="134706" y="33303"/>
                  </a:lnTo>
                  <a:lnTo>
                    <a:pt x="76908" y="23406"/>
                  </a:lnTo>
                  <a:lnTo>
                    <a:pt x="44772" y="16034"/>
                  </a:lnTo>
                  <a:lnTo>
                    <a:pt x="23587" y="18045"/>
                  </a:lnTo>
                  <a:lnTo>
                    <a:pt x="15364" y="22558"/>
                  </a:lnTo>
                  <a:lnTo>
                    <a:pt x="3107" y="36932"/>
                  </a:lnTo>
                  <a:lnTo>
                    <a:pt x="0" y="58139"/>
                  </a:lnTo>
                  <a:lnTo>
                    <a:pt x="1948" y="109880"/>
                  </a:lnTo>
                  <a:lnTo>
                    <a:pt x="13817" y="167675"/>
                  </a:lnTo>
                  <a:lnTo>
                    <a:pt x="17039" y="178464"/>
                  </a:lnTo>
                  <a:lnTo>
                    <a:pt x="21527" y="183317"/>
                  </a:lnTo>
                  <a:lnTo>
                    <a:pt x="26859" y="184212"/>
                  </a:lnTo>
                  <a:lnTo>
                    <a:pt x="87469" y="164636"/>
                  </a:lnTo>
                  <a:lnTo>
                    <a:pt x="108073" y="164029"/>
                  </a:lnTo>
                  <a:lnTo>
                    <a:pt x="167638" y="177449"/>
                  </a:lnTo>
                  <a:lnTo>
                    <a:pt x="223098" y="207783"/>
                  </a:lnTo>
                  <a:lnTo>
                    <a:pt x="238153" y="224539"/>
                  </a:lnTo>
                  <a:lnTo>
                    <a:pt x="257350" y="263892"/>
                  </a:lnTo>
                  <a:lnTo>
                    <a:pt x="258836" y="284572"/>
                  </a:lnTo>
                  <a:lnTo>
                    <a:pt x="250258" y="326443"/>
                  </a:lnTo>
                  <a:lnTo>
                    <a:pt x="237745" y="344348"/>
                  </a:lnTo>
                  <a:lnTo>
                    <a:pt x="229496" y="352398"/>
                  </a:lnTo>
                  <a:lnTo>
                    <a:pt x="207852" y="361342"/>
                  </a:lnTo>
                  <a:lnTo>
                    <a:pt x="155828" y="367084"/>
                  </a:lnTo>
                  <a:lnTo>
                    <a:pt x="9718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50419" y="1415758"/>
              <a:ext cx="268578" cy="319030"/>
            </a:xfrm>
            <a:custGeom>
              <a:avLst/>
              <a:gdLst/>
              <a:ahLst/>
              <a:cxnLst/>
              <a:rect l="0" t="0" r="0" b="0"/>
              <a:pathLst>
                <a:path w="268578" h="319030">
                  <a:moveTo>
                    <a:pt x="124068" y="5589"/>
                  </a:moveTo>
                  <a:lnTo>
                    <a:pt x="107300" y="0"/>
                  </a:lnTo>
                  <a:lnTo>
                    <a:pt x="89709" y="375"/>
                  </a:lnTo>
                  <a:lnTo>
                    <a:pt x="71363" y="5611"/>
                  </a:lnTo>
                  <a:lnTo>
                    <a:pt x="55410" y="15737"/>
                  </a:lnTo>
                  <a:lnTo>
                    <a:pt x="33275" y="40181"/>
                  </a:lnTo>
                  <a:lnTo>
                    <a:pt x="5401" y="100609"/>
                  </a:lnTo>
                  <a:lnTo>
                    <a:pt x="0" y="137598"/>
                  </a:lnTo>
                  <a:lnTo>
                    <a:pt x="6580" y="198084"/>
                  </a:lnTo>
                  <a:lnTo>
                    <a:pt x="16987" y="233810"/>
                  </a:lnTo>
                  <a:lnTo>
                    <a:pt x="43991" y="270555"/>
                  </a:lnTo>
                  <a:lnTo>
                    <a:pt x="62742" y="288298"/>
                  </a:lnTo>
                  <a:lnTo>
                    <a:pt x="113782" y="313295"/>
                  </a:lnTo>
                  <a:lnTo>
                    <a:pt x="150786" y="319029"/>
                  </a:lnTo>
                  <a:lnTo>
                    <a:pt x="174547" y="314131"/>
                  </a:lnTo>
                  <a:lnTo>
                    <a:pt x="218397" y="291923"/>
                  </a:lnTo>
                  <a:lnTo>
                    <a:pt x="244694" y="266294"/>
                  </a:lnTo>
                  <a:lnTo>
                    <a:pt x="261714" y="236473"/>
                  </a:lnTo>
                  <a:lnTo>
                    <a:pt x="268577" y="199821"/>
                  </a:lnTo>
                  <a:lnTo>
                    <a:pt x="262491" y="146684"/>
                  </a:lnTo>
                  <a:lnTo>
                    <a:pt x="246642" y="90373"/>
                  </a:lnTo>
                  <a:lnTo>
                    <a:pt x="225117" y="58396"/>
                  </a:lnTo>
                  <a:lnTo>
                    <a:pt x="196512" y="32284"/>
                  </a:lnTo>
                  <a:lnTo>
                    <a:pt x="169913" y="23302"/>
                  </a:lnTo>
                  <a:lnTo>
                    <a:pt x="142104" y="20480"/>
                  </a:lnTo>
                  <a:lnTo>
                    <a:pt x="103011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076391" y="1084760"/>
            <a:ext cx="1534884" cy="315645"/>
            <a:chOff x="2076391" y="1084760"/>
            <a:chExt cx="1534884" cy="315645"/>
          </a:xfrm>
        </p:grpSpPr>
        <p:sp>
          <p:nvSpPr>
            <p:cNvPr id="20" name="Freeform 19"/>
            <p:cNvSpPr/>
            <p:nvPr/>
          </p:nvSpPr>
          <p:spPr>
            <a:xfrm>
              <a:off x="2076391" y="1084760"/>
              <a:ext cx="1513827" cy="294424"/>
            </a:xfrm>
            <a:custGeom>
              <a:avLst/>
              <a:gdLst/>
              <a:ahLst/>
              <a:cxnLst/>
              <a:rect l="0" t="0" r="0" b="0"/>
              <a:pathLst>
                <a:path w="1513827" h="294424">
                  <a:moveTo>
                    <a:pt x="1513826" y="168131"/>
                  </a:moveTo>
                  <a:lnTo>
                    <a:pt x="1497059" y="162542"/>
                  </a:lnTo>
                  <a:lnTo>
                    <a:pt x="1482587" y="150439"/>
                  </a:lnTo>
                  <a:lnTo>
                    <a:pt x="1467187" y="135701"/>
                  </a:lnTo>
                  <a:lnTo>
                    <a:pt x="1406081" y="93868"/>
                  </a:lnTo>
                  <a:lnTo>
                    <a:pt x="1365941" y="71833"/>
                  </a:lnTo>
                  <a:lnTo>
                    <a:pt x="1305388" y="52576"/>
                  </a:lnTo>
                  <a:lnTo>
                    <a:pt x="1249724" y="34804"/>
                  </a:lnTo>
                  <a:lnTo>
                    <a:pt x="1188943" y="17227"/>
                  </a:lnTo>
                  <a:lnTo>
                    <a:pt x="1126665" y="8009"/>
                  </a:lnTo>
                  <a:lnTo>
                    <a:pt x="1077041" y="1321"/>
                  </a:lnTo>
                  <a:lnTo>
                    <a:pt x="1014943" y="0"/>
                  </a:lnTo>
                  <a:lnTo>
                    <a:pt x="956404" y="2859"/>
                  </a:lnTo>
                  <a:lnTo>
                    <a:pt x="899780" y="8753"/>
                  </a:lnTo>
                  <a:lnTo>
                    <a:pt x="851995" y="9773"/>
                  </a:lnTo>
                  <a:lnTo>
                    <a:pt x="800792" y="15665"/>
                  </a:lnTo>
                  <a:lnTo>
                    <a:pt x="738324" y="26967"/>
                  </a:lnTo>
                  <a:lnTo>
                    <a:pt x="677111" y="33532"/>
                  </a:lnTo>
                  <a:lnTo>
                    <a:pt x="624943" y="40158"/>
                  </a:lnTo>
                  <a:lnTo>
                    <a:pt x="567057" y="53027"/>
                  </a:lnTo>
                  <a:lnTo>
                    <a:pt x="513724" y="69958"/>
                  </a:lnTo>
                  <a:lnTo>
                    <a:pt x="460990" y="87425"/>
                  </a:lnTo>
                  <a:lnTo>
                    <a:pt x="400002" y="104961"/>
                  </a:lnTo>
                  <a:lnTo>
                    <a:pt x="338217" y="122507"/>
                  </a:lnTo>
                  <a:lnTo>
                    <a:pt x="276875" y="145644"/>
                  </a:lnTo>
                  <a:lnTo>
                    <a:pt x="219533" y="170600"/>
                  </a:lnTo>
                  <a:lnTo>
                    <a:pt x="160206" y="196315"/>
                  </a:lnTo>
                  <a:lnTo>
                    <a:pt x="102329" y="233959"/>
                  </a:lnTo>
                  <a:lnTo>
                    <a:pt x="48183" y="262721"/>
                  </a:lnTo>
                  <a:lnTo>
                    <a:pt x="40721" y="261607"/>
                  </a:lnTo>
                  <a:lnTo>
                    <a:pt x="33407" y="258524"/>
                  </a:lnTo>
                  <a:lnTo>
                    <a:pt x="22161" y="245740"/>
                  </a:lnTo>
                  <a:lnTo>
                    <a:pt x="5410" y="208937"/>
                  </a:lnTo>
                  <a:lnTo>
                    <a:pt x="0" y="172683"/>
                  </a:lnTo>
                  <a:lnTo>
                    <a:pt x="411" y="167656"/>
                  </a:lnTo>
                  <a:lnTo>
                    <a:pt x="1854" y="167814"/>
                  </a:lnTo>
                  <a:lnTo>
                    <a:pt x="22531" y="221987"/>
                  </a:lnTo>
                  <a:lnTo>
                    <a:pt x="43367" y="284051"/>
                  </a:lnTo>
                  <a:lnTo>
                    <a:pt x="49209" y="289864"/>
                  </a:lnTo>
                  <a:lnTo>
                    <a:pt x="56614" y="292570"/>
                  </a:lnTo>
                  <a:lnTo>
                    <a:pt x="112236" y="294222"/>
                  </a:lnTo>
                  <a:lnTo>
                    <a:pt x="166615" y="294423"/>
                  </a:lnTo>
                  <a:lnTo>
                    <a:pt x="190939" y="293281"/>
                  </a:lnTo>
                  <a:lnTo>
                    <a:pt x="218821" y="283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43422" y="1213189"/>
              <a:ext cx="667853" cy="187216"/>
            </a:xfrm>
            <a:custGeom>
              <a:avLst/>
              <a:gdLst/>
              <a:ahLst/>
              <a:cxnLst/>
              <a:rect l="0" t="0" r="0" b="0"/>
              <a:pathLst>
                <a:path w="667853" h="187216">
                  <a:moveTo>
                    <a:pt x="667852" y="71287"/>
                  </a:moveTo>
                  <a:lnTo>
                    <a:pt x="613977" y="43776"/>
                  </a:lnTo>
                  <a:lnTo>
                    <a:pt x="550761" y="23374"/>
                  </a:lnTo>
                  <a:lnTo>
                    <a:pt x="490317" y="13678"/>
                  </a:lnTo>
                  <a:lnTo>
                    <a:pt x="438635" y="8045"/>
                  </a:lnTo>
                  <a:lnTo>
                    <a:pt x="383366" y="0"/>
                  </a:lnTo>
                  <a:lnTo>
                    <a:pt x="327388" y="3653"/>
                  </a:lnTo>
                  <a:lnTo>
                    <a:pt x="272440" y="8405"/>
                  </a:lnTo>
                  <a:lnTo>
                    <a:pt x="215742" y="22654"/>
                  </a:lnTo>
                  <a:lnTo>
                    <a:pt x="162565" y="42887"/>
                  </a:lnTo>
                  <a:lnTo>
                    <a:pt x="118258" y="75216"/>
                  </a:lnTo>
                  <a:lnTo>
                    <a:pt x="60764" y="136554"/>
                  </a:lnTo>
                  <a:lnTo>
                    <a:pt x="39668" y="166665"/>
                  </a:lnTo>
                  <a:lnTo>
                    <a:pt x="33813" y="169967"/>
                  </a:lnTo>
                  <a:lnTo>
                    <a:pt x="28741" y="168659"/>
                  </a:lnTo>
                  <a:lnTo>
                    <a:pt x="24189" y="164278"/>
                  </a:lnTo>
                  <a:lnTo>
                    <a:pt x="4831" y="122311"/>
                  </a:lnTo>
                  <a:lnTo>
                    <a:pt x="0" y="109172"/>
                  </a:lnTo>
                  <a:lnTo>
                    <a:pt x="1751" y="115031"/>
                  </a:lnTo>
                  <a:lnTo>
                    <a:pt x="38776" y="174577"/>
                  </a:lnTo>
                  <a:lnTo>
                    <a:pt x="44917" y="182261"/>
                  </a:lnTo>
                  <a:lnTo>
                    <a:pt x="53690" y="186214"/>
                  </a:lnTo>
                  <a:lnTo>
                    <a:pt x="114738" y="187215"/>
                  </a:lnTo>
                  <a:lnTo>
                    <a:pt x="162484" y="1871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251354" y="2474197"/>
            <a:ext cx="3746932" cy="482732"/>
            <a:chOff x="1251354" y="2474197"/>
            <a:chExt cx="3746932" cy="482732"/>
          </a:xfrm>
        </p:grpSpPr>
        <p:sp>
          <p:nvSpPr>
            <p:cNvPr id="23" name="Freeform 22"/>
            <p:cNvSpPr/>
            <p:nvPr/>
          </p:nvSpPr>
          <p:spPr>
            <a:xfrm>
              <a:off x="1251354" y="2547896"/>
              <a:ext cx="323856" cy="409033"/>
            </a:xfrm>
            <a:custGeom>
              <a:avLst/>
              <a:gdLst/>
              <a:ahLst/>
              <a:cxnLst/>
              <a:rect l="0" t="0" r="0" b="0"/>
              <a:pathLst>
                <a:path w="323856" h="409033">
                  <a:moveTo>
                    <a:pt x="201578" y="0"/>
                  </a:moveTo>
                  <a:lnTo>
                    <a:pt x="183597" y="15641"/>
                  </a:lnTo>
                  <a:lnTo>
                    <a:pt x="137426" y="34844"/>
                  </a:lnTo>
                  <a:lnTo>
                    <a:pt x="74183" y="41157"/>
                  </a:lnTo>
                  <a:lnTo>
                    <a:pt x="24465" y="47514"/>
                  </a:lnTo>
                  <a:lnTo>
                    <a:pt x="15653" y="52733"/>
                  </a:lnTo>
                  <a:lnTo>
                    <a:pt x="2741" y="67891"/>
                  </a:lnTo>
                  <a:lnTo>
                    <a:pt x="0" y="76846"/>
                  </a:lnTo>
                  <a:lnTo>
                    <a:pt x="74" y="96155"/>
                  </a:lnTo>
                  <a:lnTo>
                    <a:pt x="12797" y="150703"/>
                  </a:lnTo>
                  <a:lnTo>
                    <a:pt x="16063" y="163639"/>
                  </a:lnTo>
                  <a:lnTo>
                    <a:pt x="20579" y="168754"/>
                  </a:lnTo>
                  <a:lnTo>
                    <a:pt x="25930" y="168655"/>
                  </a:lnTo>
                  <a:lnTo>
                    <a:pt x="79573" y="139083"/>
                  </a:lnTo>
                  <a:lnTo>
                    <a:pt x="118635" y="130117"/>
                  </a:lnTo>
                  <a:lnTo>
                    <a:pt x="156725" y="130580"/>
                  </a:lnTo>
                  <a:lnTo>
                    <a:pt x="211746" y="144447"/>
                  </a:lnTo>
                  <a:lnTo>
                    <a:pt x="264702" y="167100"/>
                  </a:lnTo>
                  <a:lnTo>
                    <a:pt x="298448" y="201853"/>
                  </a:lnTo>
                  <a:lnTo>
                    <a:pt x="313262" y="221904"/>
                  </a:lnTo>
                  <a:lnTo>
                    <a:pt x="321405" y="245633"/>
                  </a:lnTo>
                  <a:lnTo>
                    <a:pt x="323855" y="271777"/>
                  </a:lnTo>
                  <a:lnTo>
                    <a:pt x="315895" y="326689"/>
                  </a:lnTo>
                  <a:lnTo>
                    <a:pt x="308538" y="352256"/>
                  </a:lnTo>
                  <a:lnTo>
                    <a:pt x="297469" y="371418"/>
                  </a:lnTo>
                  <a:lnTo>
                    <a:pt x="278511" y="384613"/>
                  </a:lnTo>
                  <a:lnTo>
                    <a:pt x="228213" y="402616"/>
                  </a:lnTo>
                  <a:lnTo>
                    <a:pt x="173218" y="409032"/>
                  </a:lnTo>
                  <a:lnTo>
                    <a:pt x="134813" y="408974"/>
                  </a:lnTo>
                  <a:lnTo>
                    <a:pt x="10682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677308" y="2600538"/>
              <a:ext cx="274143" cy="291219"/>
            </a:xfrm>
            <a:custGeom>
              <a:avLst/>
              <a:gdLst/>
              <a:ahLst/>
              <a:cxnLst/>
              <a:rect l="0" t="0" r="0" b="0"/>
              <a:pathLst>
                <a:path w="274143" h="291219">
                  <a:moveTo>
                    <a:pt x="102008" y="0"/>
                  </a:moveTo>
                  <a:lnTo>
                    <a:pt x="59316" y="14573"/>
                  </a:lnTo>
                  <a:lnTo>
                    <a:pt x="48980" y="20244"/>
                  </a:lnTo>
                  <a:lnTo>
                    <a:pt x="34376" y="35904"/>
                  </a:lnTo>
                  <a:lnTo>
                    <a:pt x="7784" y="95136"/>
                  </a:lnTo>
                  <a:lnTo>
                    <a:pt x="0" y="129574"/>
                  </a:lnTo>
                  <a:lnTo>
                    <a:pt x="813" y="166295"/>
                  </a:lnTo>
                  <a:lnTo>
                    <a:pt x="11569" y="221322"/>
                  </a:lnTo>
                  <a:lnTo>
                    <a:pt x="21529" y="260159"/>
                  </a:lnTo>
                  <a:lnTo>
                    <a:pt x="28468" y="269366"/>
                  </a:lnTo>
                  <a:lnTo>
                    <a:pt x="48656" y="282715"/>
                  </a:lnTo>
                  <a:lnTo>
                    <a:pt x="86330" y="291218"/>
                  </a:lnTo>
                  <a:lnTo>
                    <a:pt x="139812" y="285686"/>
                  </a:lnTo>
                  <a:lnTo>
                    <a:pt x="201786" y="264367"/>
                  </a:lnTo>
                  <a:lnTo>
                    <a:pt x="237246" y="239378"/>
                  </a:lnTo>
                  <a:lnTo>
                    <a:pt x="258802" y="209747"/>
                  </a:lnTo>
                  <a:lnTo>
                    <a:pt x="272597" y="178741"/>
                  </a:lnTo>
                  <a:lnTo>
                    <a:pt x="274142" y="154700"/>
                  </a:lnTo>
                  <a:lnTo>
                    <a:pt x="265601" y="101138"/>
                  </a:lnTo>
                  <a:lnTo>
                    <a:pt x="250435" y="65062"/>
                  </a:lnTo>
                  <a:lnTo>
                    <a:pt x="225535" y="37736"/>
                  </a:lnTo>
                  <a:lnTo>
                    <a:pt x="206041" y="28470"/>
                  </a:lnTo>
                  <a:lnTo>
                    <a:pt x="17570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123983" y="2737409"/>
              <a:ext cx="33706" cy="38518"/>
            </a:xfrm>
            <a:custGeom>
              <a:avLst/>
              <a:gdLst/>
              <a:ahLst/>
              <a:cxnLst/>
              <a:rect l="0" t="0" r="0" b="0"/>
              <a:pathLst>
                <a:path w="33706" h="38518">
                  <a:moveTo>
                    <a:pt x="13302" y="0"/>
                  </a:moveTo>
                  <a:lnTo>
                    <a:pt x="2123" y="11178"/>
                  </a:lnTo>
                  <a:lnTo>
                    <a:pt x="0" y="17981"/>
                  </a:lnTo>
                  <a:lnTo>
                    <a:pt x="761" y="34897"/>
                  </a:lnTo>
                  <a:lnTo>
                    <a:pt x="4941" y="38473"/>
                  </a:lnTo>
                  <a:lnTo>
                    <a:pt x="11237" y="38517"/>
                  </a:lnTo>
                  <a:lnTo>
                    <a:pt x="18944" y="36206"/>
                  </a:lnTo>
                  <a:lnTo>
                    <a:pt x="21743" y="32326"/>
                  </a:lnTo>
                  <a:lnTo>
                    <a:pt x="21269" y="27400"/>
                  </a:lnTo>
                  <a:lnTo>
                    <a:pt x="18613" y="21776"/>
                  </a:lnTo>
                  <a:lnTo>
                    <a:pt x="14503" y="20367"/>
                  </a:lnTo>
                  <a:lnTo>
                    <a:pt x="9423" y="21766"/>
                  </a:lnTo>
                  <a:lnTo>
                    <a:pt x="3697" y="25040"/>
                  </a:lnTo>
                  <a:lnTo>
                    <a:pt x="3389" y="28391"/>
                  </a:lnTo>
                  <a:lnTo>
                    <a:pt x="6693" y="31796"/>
                  </a:lnTo>
                  <a:lnTo>
                    <a:pt x="12405" y="35235"/>
                  </a:lnTo>
                  <a:lnTo>
                    <a:pt x="18553" y="35188"/>
                  </a:lnTo>
                  <a:lnTo>
                    <a:pt x="31623" y="28897"/>
                  </a:lnTo>
                  <a:lnTo>
                    <a:pt x="33705" y="26284"/>
                  </a:lnTo>
                  <a:lnTo>
                    <a:pt x="32753" y="24542"/>
                  </a:lnTo>
                  <a:lnTo>
                    <a:pt x="2383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18533" y="2547896"/>
              <a:ext cx="298717" cy="336913"/>
            </a:xfrm>
            <a:custGeom>
              <a:avLst/>
              <a:gdLst/>
              <a:ahLst/>
              <a:cxnLst/>
              <a:rect l="0" t="0" r="0" b="0"/>
              <a:pathLst>
                <a:path w="298717" h="336913">
                  <a:moveTo>
                    <a:pt x="208306" y="0"/>
                  </a:moveTo>
                  <a:lnTo>
                    <a:pt x="151042" y="0"/>
                  </a:lnTo>
                  <a:lnTo>
                    <a:pt x="101652" y="0"/>
                  </a:lnTo>
                  <a:lnTo>
                    <a:pt x="43739" y="5589"/>
                  </a:lnTo>
                  <a:lnTo>
                    <a:pt x="9417" y="20243"/>
                  </a:lnTo>
                  <a:lnTo>
                    <a:pt x="3184" y="27534"/>
                  </a:lnTo>
                  <a:lnTo>
                    <a:pt x="198" y="35903"/>
                  </a:lnTo>
                  <a:lnTo>
                    <a:pt x="0" y="54561"/>
                  </a:lnTo>
                  <a:lnTo>
                    <a:pt x="12534" y="111127"/>
                  </a:lnTo>
                  <a:lnTo>
                    <a:pt x="16939" y="151599"/>
                  </a:lnTo>
                  <a:lnTo>
                    <a:pt x="21066" y="159558"/>
                  </a:lnTo>
                  <a:lnTo>
                    <a:pt x="27328" y="163694"/>
                  </a:lnTo>
                  <a:lnTo>
                    <a:pt x="43643" y="165169"/>
                  </a:lnTo>
                  <a:lnTo>
                    <a:pt x="98581" y="159112"/>
                  </a:lnTo>
                  <a:lnTo>
                    <a:pt x="151494" y="159331"/>
                  </a:lnTo>
                  <a:lnTo>
                    <a:pt x="207757" y="172612"/>
                  </a:lnTo>
                  <a:lnTo>
                    <a:pt x="249142" y="187301"/>
                  </a:lnTo>
                  <a:lnTo>
                    <a:pt x="288394" y="218222"/>
                  </a:lnTo>
                  <a:lnTo>
                    <a:pt x="296543" y="238147"/>
                  </a:lnTo>
                  <a:lnTo>
                    <a:pt x="298716" y="250012"/>
                  </a:lnTo>
                  <a:lnTo>
                    <a:pt x="294892" y="269434"/>
                  </a:lnTo>
                  <a:lnTo>
                    <a:pt x="290596" y="277889"/>
                  </a:lnTo>
                  <a:lnTo>
                    <a:pt x="270226" y="293522"/>
                  </a:lnTo>
                  <a:lnTo>
                    <a:pt x="209528" y="321319"/>
                  </a:lnTo>
                  <a:lnTo>
                    <a:pt x="163314" y="333485"/>
                  </a:lnTo>
                  <a:lnTo>
                    <a:pt x="10302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44632" y="2558425"/>
              <a:ext cx="261860" cy="256409"/>
            </a:xfrm>
            <a:custGeom>
              <a:avLst/>
              <a:gdLst/>
              <a:ahLst/>
              <a:cxnLst/>
              <a:rect l="0" t="0" r="0" b="0"/>
              <a:pathLst>
                <a:path w="261860" h="256409">
                  <a:moveTo>
                    <a:pt x="108590" y="0"/>
                  </a:moveTo>
                  <a:lnTo>
                    <a:pt x="55885" y="19127"/>
                  </a:lnTo>
                  <a:lnTo>
                    <a:pt x="32402" y="37772"/>
                  </a:lnTo>
                  <a:lnTo>
                    <a:pt x="11797" y="65004"/>
                  </a:lnTo>
                  <a:lnTo>
                    <a:pt x="2010" y="85042"/>
                  </a:lnTo>
                  <a:lnTo>
                    <a:pt x="0" y="105647"/>
                  </a:lnTo>
                  <a:lnTo>
                    <a:pt x="5210" y="165210"/>
                  </a:lnTo>
                  <a:lnTo>
                    <a:pt x="21157" y="199079"/>
                  </a:lnTo>
                  <a:lnTo>
                    <a:pt x="47589" y="229002"/>
                  </a:lnTo>
                  <a:lnTo>
                    <a:pt x="98347" y="254923"/>
                  </a:lnTo>
                  <a:lnTo>
                    <a:pt x="122365" y="256408"/>
                  </a:lnTo>
                  <a:lnTo>
                    <a:pt x="170323" y="247830"/>
                  </a:lnTo>
                  <a:lnTo>
                    <a:pt x="225741" y="213345"/>
                  </a:lnTo>
                  <a:lnTo>
                    <a:pt x="250796" y="181626"/>
                  </a:lnTo>
                  <a:lnTo>
                    <a:pt x="261859" y="142592"/>
                  </a:lnTo>
                  <a:lnTo>
                    <a:pt x="259548" y="101391"/>
                  </a:lnTo>
                  <a:lnTo>
                    <a:pt x="251332" y="79767"/>
                  </a:lnTo>
                  <a:lnTo>
                    <a:pt x="238711" y="62358"/>
                  </a:lnTo>
                  <a:lnTo>
                    <a:pt x="221404" y="46822"/>
                  </a:lnTo>
                  <a:lnTo>
                    <a:pt x="211875" y="42913"/>
                  </a:lnTo>
                  <a:lnTo>
                    <a:pt x="171761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84891" y="2600538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9878" y="16768"/>
                  </a:lnTo>
                  <a:lnTo>
                    <a:pt x="2927" y="49552"/>
                  </a:lnTo>
                  <a:lnTo>
                    <a:pt x="578" y="10861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42777" y="267423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3721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47757" y="2474197"/>
              <a:ext cx="291425" cy="389555"/>
            </a:xfrm>
            <a:custGeom>
              <a:avLst/>
              <a:gdLst/>
              <a:ahLst/>
              <a:cxnLst/>
              <a:rect l="0" t="0" r="0" b="0"/>
              <a:pathLst>
                <a:path w="291425" h="389555">
                  <a:moveTo>
                    <a:pt x="174087" y="0"/>
                  </a:moveTo>
                  <a:lnTo>
                    <a:pt x="131396" y="3119"/>
                  </a:lnTo>
                  <a:lnTo>
                    <a:pt x="78567" y="9064"/>
                  </a:lnTo>
                  <a:lnTo>
                    <a:pt x="34520" y="10094"/>
                  </a:lnTo>
                  <a:lnTo>
                    <a:pt x="23721" y="13749"/>
                  </a:lnTo>
                  <a:lnTo>
                    <a:pt x="8602" y="27167"/>
                  </a:lnTo>
                  <a:lnTo>
                    <a:pt x="1102" y="51069"/>
                  </a:lnTo>
                  <a:lnTo>
                    <a:pt x="0" y="91170"/>
                  </a:lnTo>
                  <a:lnTo>
                    <a:pt x="13295" y="154162"/>
                  </a:lnTo>
                  <a:lnTo>
                    <a:pt x="19956" y="177311"/>
                  </a:lnTo>
                  <a:lnTo>
                    <a:pt x="25709" y="183718"/>
                  </a:lnTo>
                  <a:lnTo>
                    <a:pt x="33055" y="186819"/>
                  </a:lnTo>
                  <a:lnTo>
                    <a:pt x="41461" y="187717"/>
                  </a:lnTo>
                  <a:lnTo>
                    <a:pt x="57041" y="182475"/>
                  </a:lnTo>
                  <a:lnTo>
                    <a:pt x="85204" y="169490"/>
                  </a:lnTo>
                  <a:lnTo>
                    <a:pt x="123185" y="161353"/>
                  </a:lnTo>
                  <a:lnTo>
                    <a:pt x="177940" y="153014"/>
                  </a:lnTo>
                  <a:lnTo>
                    <a:pt x="214223" y="154652"/>
                  </a:lnTo>
                  <a:lnTo>
                    <a:pt x="247201" y="162546"/>
                  </a:lnTo>
                  <a:lnTo>
                    <a:pt x="255585" y="168025"/>
                  </a:lnTo>
                  <a:lnTo>
                    <a:pt x="287187" y="211899"/>
                  </a:lnTo>
                  <a:lnTo>
                    <a:pt x="291424" y="232218"/>
                  </a:lnTo>
                  <a:lnTo>
                    <a:pt x="284613" y="273857"/>
                  </a:lnTo>
                  <a:lnTo>
                    <a:pt x="269746" y="305361"/>
                  </a:lnTo>
                  <a:lnTo>
                    <a:pt x="244935" y="331332"/>
                  </a:lnTo>
                  <a:lnTo>
                    <a:pt x="183316" y="359891"/>
                  </a:lnTo>
                  <a:lnTo>
                    <a:pt x="122618" y="380835"/>
                  </a:lnTo>
                  <a:lnTo>
                    <a:pt x="79331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50618" y="2516310"/>
              <a:ext cx="273616" cy="280348"/>
            </a:xfrm>
            <a:custGeom>
              <a:avLst/>
              <a:gdLst/>
              <a:ahLst/>
              <a:cxnLst/>
              <a:rect l="0" t="0" r="0" b="0"/>
              <a:pathLst>
                <a:path w="273616" h="280348">
                  <a:moveTo>
                    <a:pt x="118667" y="0"/>
                  </a:moveTo>
                  <a:lnTo>
                    <a:pt x="74704" y="20244"/>
                  </a:lnTo>
                  <a:lnTo>
                    <a:pt x="27873" y="59899"/>
                  </a:lnTo>
                  <a:lnTo>
                    <a:pt x="12086" y="86379"/>
                  </a:lnTo>
                  <a:lnTo>
                    <a:pt x="0" y="122040"/>
                  </a:lnTo>
                  <a:lnTo>
                    <a:pt x="188" y="162242"/>
                  </a:lnTo>
                  <a:lnTo>
                    <a:pt x="13955" y="220281"/>
                  </a:lnTo>
                  <a:lnTo>
                    <a:pt x="17274" y="231082"/>
                  </a:lnTo>
                  <a:lnTo>
                    <a:pt x="22995" y="239452"/>
                  </a:lnTo>
                  <a:lnTo>
                    <a:pt x="67290" y="271031"/>
                  </a:lnTo>
                  <a:lnTo>
                    <a:pt x="109163" y="280347"/>
                  </a:lnTo>
                  <a:lnTo>
                    <a:pt x="158904" y="275090"/>
                  </a:lnTo>
                  <a:lnTo>
                    <a:pt x="190640" y="264912"/>
                  </a:lnTo>
                  <a:lnTo>
                    <a:pt x="230281" y="234437"/>
                  </a:lnTo>
                  <a:lnTo>
                    <a:pt x="257741" y="198517"/>
                  </a:lnTo>
                  <a:lnTo>
                    <a:pt x="270488" y="166835"/>
                  </a:lnTo>
                  <a:lnTo>
                    <a:pt x="273615" y="127162"/>
                  </a:lnTo>
                  <a:lnTo>
                    <a:pt x="266483" y="81222"/>
                  </a:lnTo>
                  <a:lnTo>
                    <a:pt x="250071" y="45513"/>
                  </a:lnTo>
                  <a:lnTo>
                    <a:pt x="230391" y="20765"/>
                  </a:lnTo>
                  <a:lnTo>
                    <a:pt x="2028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546342" y="2642653"/>
              <a:ext cx="55138" cy="53226"/>
            </a:xfrm>
            <a:custGeom>
              <a:avLst/>
              <a:gdLst/>
              <a:ahLst/>
              <a:cxnLst/>
              <a:rect l="0" t="0" r="0" b="0"/>
              <a:pathLst>
                <a:path w="55138" h="53226">
                  <a:moveTo>
                    <a:pt x="33554" y="0"/>
                  </a:moveTo>
                  <a:lnTo>
                    <a:pt x="16786" y="5589"/>
                  </a:lnTo>
                  <a:lnTo>
                    <a:pt x="5435" y="17691"/>
                  </a:lnTo>
                  <a:lnTo>
                    <a:pt x="770" y="25832"/>
                  </a:lnTo>
                  <a:lnTo>
                    <a:pt x="0" y="33599"/>
                  </a:lnTo>
                  <a:lnTo>
                    <a:pt x="5383" y="48468"/>
                  </a:lnTo>
                  <a:lnTo>
                    <a:pt x="11264" y="52199"/>
                  </a:lnTo>
                  <a:lnTo>
                    <a:pt x="27157" y="53225"/>
                  </a:lnTo>
                  <a:lnTo>
                    <a:pt x="42799" y="46662"/>
                  </a:lnTo>
                  <a:lnTo>
                    <a:pt x="50246" y="41636"/>
                  </a:lnTo>
                  <a:lnTo>
                    <a:pt x="54041" y="34776"/>
                  </a:lnTo>
                  <a:lnTo>
                    <a:pt x="55137" y="17796"/>
                  </a:lnTo>
                  <a:lnTo>
                    <a:pt x="51452" y="13033"/>
                  </a:lnTo>
                  <a:lnTo>
                    <a:pt x="45487" y="11029"/>
                  </a:lnTo>
                  <a:lnTo>
                    <a:pt x="37999" y="10862"/>
                  </a:lnTo>
                  <a:lnTo>
                    <a:pt x="33008" y="13090"/>
                  </a:lnTo>
                  <a:lnTo>
                    <a:pt x="29681" y="16915"/>
                  </a:lnTo>
                  <a:lnTo>
                    <a:pt x="23025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57548" y="2499171"/>
              <a:ext cx="240738" cy="364581"/>
            </a:xfrm>
            <a:custGeom>
              <a:avLst/>
              <a:gdLst/>
              <a:ahLst/>
              <a:cxnLst/>
              <a:rect l="0" t="0" r="0" b="0"/>
              <a:pathLst>
                <a:path w="240738" h="364581">
                  <a:moveTo>
                    <a:pt x="53975" y="6611"/>
                  </a:moveTo>
                  <a:lnTo>
                    <a:pt x="11313" y="62270"/>
                  </a:lnTo>
                  <a:lnTo>
                    <a:pt x="4477" y="71793"/>
                  </a:lnTo>
                  <a:lnTo>
                    <a:pt x="1089" y="74632"/>
                  </a:lnTo>
                  <a:lnTo>
                    <a:pt x="0" y="73016"/>
                  </a:lnTo>
                  <a:lnTo>
                    <a:pt x="444" y="68428"/>
                  </a:lnTo>
                  <a:lnTo>
                    <a:pt x="12248" y="50794"/>
                  </a:lnTo>
                  <a:lnTo>
                    <a:pt x="56397" y="9994"/>
                  </a:lnTo>
                  <a:lnTo>
                    <a:pt x="79228" y="2265"/>
                  </a:lnTo>
                  <a:lnTo>
                    <a:pt x="103803" y="0"/>
                  </a:lnTo>
                  <a:lnTo>
                    <a:pt x="126424" y="2893"/>
                  </a:lnTo>
                  <a:lnTo>
                    <a:pt x="133860" y="8812"/>
                  </a:lnTo>
                  <a:lnTo>
                    <a:pt x="142122" y="27866"/>
                  </a:lnTo>
                  <a:lnTo>
                    <a:pt x="141184" y="64901"/>
                  </a:lnTo>
                  <a:lnTo>
                    <a:pt x="127908" y="99921"/>
                  </a:lnTo>
                  <a:lnTo>
                    <a:pt x="107140" y="130111"/>
                  </a:lnTo>
                  <a:lnTo>
                    <a:pt x="108136" y="129889"/>
                  </a:lnTo>
                  <a:lnTo>
                    <a:pt x="111139" y="127401"/>
                  </a:lnTo>
                  <a:lnTo>
                    <a:pt x="126955" y="127756"/>
                  </a:lnTo>
                  <a:lnTo>
                    <a:pt x="169646" y="137515"/>
                  </a:lnTo>
                  <a:lnTo>
                    <a:pt x="195743" y="152892"/>
                  </a:lnTo>
                  <a:lnTo>
                    <a:pt x="218293" y="172266"/>
                  </a:lnTo>
                  <a:lnTo>
                    <a:pt x="234203" y="204003"/>
                  </a:lnTo>
                  <a:lnTo>
                    <a:pt x="240737" y="243042"/>
                  </a:lnTo>
                  <a:lnTo>
                    <a:pt x="237083" y="284245"/>
                  </a:lnTo>
                  <a:lnTo>
                    <a:pt x="228553" y="305869"/>
                  </a:lnTo>
                  <a:lnTo>
                    <a:pt x="215793" y="323278"/>
                  </a:lnTo>
                  <a:lnTo>
                    <a:pt x="188879" y="345063"/>
                  </a:lnTo>
                  <a:lnTo>
                    <a:pt x="168914" y="355126"/>
                  </a:lnTo>
                  <a:lnTo>
                    <a:pt x="106603" y="363335"/>
                  </a:lnTo>
                  <a:lnTo>
                    <a:pt x="85561" y="3645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693677" y="3421761"/>
            <a:ext cx="3073439" cy="621183"/>
            <a:chOff x="1693677" y="3421761"/>
            <a:chExt cx="3073439" cy="621183"/>
          </a:xfrm>
        </p:grpSpPr>
        <p:sp>
          <p:nvSpPr>
            <p:cNvPr id="35" name="Freeform 34"/>
            <p:cNvSpPr/>
            <p:nvPr/>
          </p:nvSpPr>
          <p:spPr>
            <a:xfrm>
              <a:off x="1693677" y="3534297"/>
              <a:ext cx="275153" cy="426597"/>
            </a:xfrm>
            <a:custGeom>
              <a:avLst/>
              <a:gdLst/>
              <a:ahLst/>
              <a:cxnLst/>
              <a:rect l="0" t="0" r="0" b="0"/>
              <a:pathLst>
                <a:path w="275153" h="426597">
                  <a:moveTo>
                    <a:pt x="64582" y="34863"/>
                  </a:moveTo>
                  <a:lnTo>
                    <a:pt x="35901" y="88738"/>
                  </a:lnTo>
                  <a:lnTo>
                    <a:pt x="4378" y="134721"/>
                  </a:lnTo>
                  <a:lnTo>
                    <a:pt x="1049" y="136530"/>
                  </a:lnTo>
                  <a:lnTo>
                    <a:pt x="0" y="134227"/>
                  </a:lnTo>
                  <a:lnTo>
                    <a:pt x="12740" y="77729"/>
                  </a:lnTo>
                  <a:lnTo>
                    <a:pt x="20484" y="57424"/>
                  </a:lnTo>
                  <a:lnTo>
                    <a:pt x="51207" y="17976"/>
                  </a:lnTo>
                  <a:lnTo>
                    <a:pt x="77386" y="2044"/>
                  </a:lnTo>
                  <a:lnTo>
                    <a:pt x="100298" y="0"/>
                  </a:lnTo>
                  <a:lnTo>
                    <a:pt x="147546" y="8220"/>
                  </a:lnTo>
                  <a:lnTo>
                    <a:pt x="156156" y="13591"/>
                  </a:lnTo>
                  <a:lnTo>
                    <a:pt x="168842" y="28918"/>
                  </a:lnTo>
                  <a:lnTo>
                    <a:pt x="198660" y="89034"/>
                  </a:lnTo>
                  <a:lnTo>
                    <a:pt x="214939" y="149549"/>
                  </a:lnTo>
                  <a:lnTo>
                    <a:pt x="221014" y="210592"/>
                  </a:lnTo>
                  <a:lnTo>
                    <a:pt x="219094" y="271523"/>
                  </a:lnTo>
                  <a:lnTo>
                    <a:pt x="207797" y="323636"/>
                  </a:lnTo>
                  <a:lnTo>
                    <a:pt x="184725" y="377821"/>
                  </a:lnTo>
                  <a:lnTo>
                    <a:pt x="157501" y="410221"/>
                  </a:lnTo>
                  <a:lnTo>
                    <a:pt x="137465" y="423178"/>
                  </a:lnTo>
                  <a:lnTo>
                    <a:pt x="113742" y="426596"/>
                  </a:lnTo>
                  <a:lnTo>
                    <a:pt x="89940" y="423046"/>
                  </a:lnTo>
                  <a:lnTo>
                    <a:pt x="71563" y="413670"/>
                  </a:lnTo>
                  <a:lnTo>
                    <a:pt x="58716" y="398584"/>
                  </a:lnTo>
                  <a:lnTo>
                    <a:pt x="53652" y="389647"/>
                  </a:lnTo>
                  <a:lnTo>
                    <a:pt x="52616" y="381350"/>
                  </a:lnTo>
                  <a:lnTo>
                    <a:pt x="57704" y="365892"/>
                  </a:lnTo>
                  <a:lnTo>
                    <a:pt x="70883" y="354343"/>
                  </a:lnTo>
                  <a:lnTo>
                    <a:pt x="79311" y="349625"/>
                  </a:lnTo>
                  <a:lnTo>
                    <a:pt x="119119" y="342985"/>
                  </a:lnTo>
                  <a:lnTo>
                    <a:pt x="162369" y="346607"/>
                  </a:lnTo>
                  <a:lnTo>
                    <a:pt x="210499" y="366717"/>
                  </a:lnTo>
                  <a:lnTo>
                    <a:pt x="250682" y="390100"/>
                  </a:lnTo>
                  <a:lnTo>
                    <a:pt x="275152" y="4033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00110" y="3948186"/>
              <a:ext cx="5590" cy="94758"/>
            </a:xfrm>
            <a:custGeom>
              <a:avLst/>
              <a:gdLst/>
              <a:ahLst/>
              <a:cxnLst/>
              <a:rect l="0" t="0" r="0" b="0"/>
              <a:pathLst>
                <a:path w="5590" h="94758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589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69292" y="3569594"/>
              <a:ext cx="201227" cy="294365"/>
            </a:xfrm>
            <a:custGeom>
              <a:avLst/>
              <a:gdLst/>
              <a:ahLst/>
              <a:cxnLst/>
              <a:rect l="0" t="0" r="0" b="0"/>
              <a:pathLst>
                <a:path w="201227" h="294365">
                  <a:moveTo>
                    <a:pt x="168034" y="10095"/>
                  </a:moveTo>
                  <a:lnTo>
                    <a:pt x="130556" y="1762"/>
                  </a:lnTo>
                  <a:lnTo>
                    <a:pt x="79132" y="0"/>
                  </a:lnTo>
                  <a:lnTo>
                    <a:pt x="26254" y="1992"/>
                  </a:lnTo>
                  <a:lnTo>
                    <a:pt x="7145" y="10783"/>
                  </a:lnTo>
                  <a:lnTo>
                    <a:pt x="2283" y="18742"/>
                  </a:lnTo>
                  <a:lnTo>
                    <a:pt x="0" y="40064"/>
                  </a:lnTo>
                  <a:lnTo>
                    <a:pt x="6897" y="91880"/>
                  </a:lnTo>
                  <a:lnTo>
                    <a:pt x="11495" y="130904"/>
                  </a:lnTo>
                  <a:lnTo>
                    <a:pt x="20862" y="149965"/>
                  </a:lnTo>
                  <a:lnTo>
                    <a:pt x="27806" y="154815"/>
                  </a:lnTo>
                  <a:lnTo>
                    <a:pt x="35944" y="156877"/>
                  </a:lnTo>
                  <a:lnTo>
                    <a:pt x="92841" y="157413"/>
                  </a:lnTo>
                  <a:lnTo>
                    <a:pt x="132366" y="159809"/>
                  </a:lnTo>
                  <a:lnTo>
                    <a:pt x="165655" y="174298"/>
                  </a:lnTo>
                  <a:lnTo>
                    <a:pt x="182964" y="186799"/>
                  </a:lnTo>
                  <a:lnTo>
                    <a:pt x="195337" y="203274"/>
                  </a:lnTo>
                  <a:lnTo>
                    <a:pt x="200274" y="212580"/>
                  </a:lnTo>
                  <a:lnTo>
                    <a:pt x="201226" y="222294"/>
                  </a:lnTo>
                  <a:lnTo>
                    <a:pt x="196044" y="242446"/>
                  </a:lnTo>
                  <a:lnTo>
                    <a:pt x="179973" y="267933"/>
                  </a:lnTo>
                  <a:lnTo>
                    <a:pt x="163981" y="279887"/>
                  </a:lnTo>
                  <a:lnTo>
                    <a:pt x="142836" y="287930"/>
                  </a:lnTo>
                  <a:lnTo>
                    <a:pt x="83806" y="2943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77193" y="3590217"/>
              <a:ext cx="212841" cy="239230"/>
            </a:xfrm>
            <a:custGeom>
              <a:avLst/>
              <a:gdLst/>
              <a:ahLst/>
              <a:cxnLst/>
              <a:rect l="0" t="0" r="0" b="0"/>
              <a:pathLst>
                <a:path w="212841" h="239230">
                  <a:moveTo>
                    <a:pt x="91760" y="0"/>
                  </a:moveTo>
                  <a:lnTo>
                    <a:pt x="60478" y="9576"/>
                  </a:lnTo>
                  <a:lnTo>
                    <a:pt x="36738" y="27534"/>
                  </a:lnTo>
                  <a:lnTo>
                    <a:pt x="16055" y="54562"/>
                  </a:lnTo>
                  <a:lnTo>
                    <a:pt x="3168" y="85967"/>
                  </a:lnTo>
                  <a:lnTo>
                    <a:pt x="0" y="124388"/>
                  </a:lnTo>
                  <a:lnTo>
                    <a:pt x="7120" y="164237"/>
                  </a:lnTo>
                  <a:lnTo>
                    <a:pt x="23528" y="197622"/>
                  </a:lnTo>
                  <a:lnTo>
                    <a:pt x="36478" y="214954"/>
                  </a:lnTo>
                  <a:lnTo>
                    <a:pt x="56272" y="227336"/>
                  </a:lnTo>
                  <a:lnTo>
                    <a:pt x="80667" y="235569"/>
                  </a:lnTo>
                  <a:lnTo>
                    <a:pt x="107107" y="239229"/>
                  </a:lnTo>
                  <a:lnTo>
                    <a:pt x="131336" y="234615"/>
                  </a:lnTo>
                  <a:lnTo>
                    <a:pt x="175487" y="218179"/>
                  </a:lnTo>
                  <a:lnTo>
                    <a:pt x="193703" y="201474"/>
                  </a:lnTo>
                  <a:lnTo>
                    <a:pt x="201836" y="190468"/>
                  </a:lnTo>
                  <a:lnTo>
                    <a:pt x="210873" y="162641"/>
                  </a:lnTo>
                  <a:lnTo>
                    <a:pt x="212840" y="114091"/>
                  </a:lnTo>
                  <a:lnTo>
                    <a:pt x="207575" y="82293"/>
                  </a:lnTo>
                  <a:lnTo>
                    <a:pt x="191456" y="45830"/>
                  </a:lnTo>
                  <a:lnTo>
                    <a:pt x="178573" y="27778"/>
                  </a:lnTo>
                  <a:lnTo>
                    <a:pt x="161929" y="15076"/>
                  </a:lnTo>
                  <a:lnTo>
                    <a:pt x="1338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85503" y="3579689"/>
              <a:ext cx="228986" cy="248324"/>
            </a:xfrm>
            <a:custGeom>
              <a:avLst/>
              <a:gdLst/>
              <a:ahLst/>
              <a:cxnLst/>
              <a:rect l="0" t="0" r="0" b="0"/>
              <a:pathLst>
                <a:path w="228986" h="248324">
                  <a:moveTo>
                    <a:pt x="109833" y="10528"/>
                  </a:moveTo>
                  <a:lnTo>
                    <a:pt x="78551" y="20104"/>
                  </a:lnTo>
                  <a:lnTo>
                    <a:pt x="40145" y="49932"/>
                  </a:lnTo>
                  <a:lnTo>
                    <a:pt x="24324" y="76016"/>
                  </a:lnTo>
                  <a:lnTo>
                    <a:pt x="4842" y="134980"/>
                  </a:lnTo>
                  <a:lnTo>
                    <a:pt x="0" y="157087"/>
                  </a:lnTo>
                  <a:lnTo>
                    <a:pt x="6423" y="199875"/>
                  </a:lnTo>
                  <a:lnTo>
                    <a:pt x="9307" y="210459"/>
                  </a:lnTo>
                  <a:lnTo>
                    <a:pt x="21871" y="228458"/>
                  </a:lnTo>
                  <a:lnTo>
                    <a:pt x="30135" y="236533"/>
                  </a:lnTo>
                  <a:lnTo>
                    <a:pt x="54915" y="245505"/>
                  </a:lnTo>
                  <a:lnTo>
                    <a:pt x="83085" y="248323"/>
                  </a:lnTo>
                  <a:lnTo>
                    <a:pt x="140669" y="237609"/>
                  </a:lnTo>
                  <a:lnTo>
                    <a:pt x="159023" y="224927"/>
                  </a:lnTo>
                  <a:lnTo>
                    <a:pt x="211407" y="166600"/>
                  </a:lnTo>
                  <a:lnTo>
                    <a:pt x="227017" y="130731"/>
                  </a:lnTo>
                  <a:lnTo>
                    <a:pt x="228985" y="107236"/>
                  </a:lnTo>
                  <a:lnTo>
                    <a:pt x="224791" y="85095"/>
                  </a:lnTo>
                  <a:lnTo>
                    <a:pt x="209276" y="54069"/>
                  </a:lnTo>
                  <a:lnTo>
                    <a:pt x="188691" y="29538"/>
                  </a:lnTo>
                  <a:lnTo>
                    <a:pt x="162054" y="9792"/>
                  </a:lnTo>
                  <a:lnTo>
                    <a:pt x="1308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405167" y="3548103"/>
              <a:ext cx="16595" cy="178986"/>
            </a:xfrm>
            <a:custGeom>
              <a:avLst/>
              <a:gdLst/>
              <a:ahLst/>
              <a:cxnLst/>
              <a:rect l="0" t="0" r="0" b="0"/>
              <a:pathLst>
                <a:path w="16595" h="178986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4073"/>
                  </a:lnTo>
                  <a:lnTo>
                    <a:pt x="16594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37533" y="3621803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21057"/>
                  </a:moveTo>
                  <a:lnTo>
                    <a:pt x="209921" y="9878"/>
                  </a:lnTo>
                  <a:lnTo>
                    <a:pt x="188835" y="4390"/>
                  </a:lnTo>
                  <a:lnTo>
                    <a:pt x="133227" y="867"/>
                  </a:lnTo>
                  <a:lnTo>
                    <a:pt x="85618" y="257"/>
                  </a:lnTo>
                  <a:lnTo>
                    <a:pt x="22978" y="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65855" y="3421761"/>
              <a:ext cx="29690" cy="389556"/>
            </a:xfrm>
            <a:custGeom>
              <a:avLst/>
              <a:gdLst/>
              <a:ahLst/>
              <a:cxnLst/>
              <a:rect l="0" t="0" r="0" b="0"/>
              <a:pathLst>
                <a:path w="29690" h="389556">
                  <a:moveTo>
                    <a:pt x="19160" y="0"/>
                  </a:moveTo>
                  <a:lnTo>
                    <a:pt x="4506" y="58617"/>
                  </a:lnTo>
                  <a:lnTo>
                    <a:pt x="0" y="110175"/>
                  </a:lnTo>
                  <a:lnTo>
                    <a:pt x="6883" y="166433"/>
                  </a:lnTo>
                  <a:lnTo>
                    <a:pt x="16172" y="211011"/>
                  </a:lnTo>
                  <a:lnTo>
                    <a:pt x="25164" y="272182"/>
                  </a:lnTo>
                  <a:lnTo>
                    <a:pt x="28348" y="327221"/>
                  </a:lnTo>
                  <a:lnTo>
                    <a:pt x="29689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037787" y="3474404"/>
              <a:ext cx="271635" cy="298073"/>
            </a:xfrm>
            <a:custGeom>
              <a:avLst/>
              <a:gdLst/>
              <a:ahLst/>
              <a:cxnLst/>
              <a:rect l="0" t="0" r="0" b="0"/>
              <a:pathLst>
                <a:path w="271635" h="298073">
                  <a:moveTo>
                    <a:pt x="184140" y="0"/>
                  </a:moveTo>
                  <a:lnTo>
                    <a:pt x="125523" y="9065"/>
                  </a:lnTo>
                  <a:lnTo>
                    <a:pt x="71349" y="10239"/>
                  </a:lnTo>
                  <a:lnTo>
                    <a:pt x="31918" y="12782"/>
                  </a:lnTo>
                  <a:lnTo>
                    <a:pt x="12760" y="21669"/>
                  </a:lnTo>
                  <a:lnTo>
                    <a:pt x="6716" y="29654"/>
                  </a:lnTo>
                  <a:lnTo>
                    <a:pt x="0" y="51004"/>
                  </a:lnTo>
                  <a:lnTo>
                    <a:pt x="1808" y="83742"/>
                  </a:lnTo>
                  <a:lnTo>
                    <a:pt x="9753" y="115669"/>
                  </a:lnTo>
                  <a:lnTo>
                    <a:pt x="16409" y="122736"/>
                  </a:lnTo>
                  <a:lnTo>
                    <a:pt x="36284" y="130589"/>
                  </a:lnTo>
                  <a:lnTo>
                    <a:pt x="45795" y="130343"/>
                  </a:lnTo>
                  <a:lnTo>
                    <a:pt x="108097" y="111331"/>
                  </a:lnTo>
                  <a:lnTo>
                    <a:pt x="168364" y="114992"/>
                  </a:lnTo>
                  <a:lnTo>
                    <a:pt x="203642" y="126749"/>
                  </a:lnTo>
                  <a:lnTo>
                    <a:pt x="253578" y="165290"/>
                  </a:lnTo>
                  <a:lnTo>
                    <a:pt x="269575" y="197283"/>
                  </a:lnTo>
                  <a:lnTo>
                    <a:pt x="271634" y="219872"/>
                  </a:lnTo>
                  <a:lnTo>
                    <a:pt x="267480" y="240440"/>
                  </a:lnTo>
                  <a:lnTo>
                    <a:pt x="257835" y="257381"/>
                  </a:lnTo>
                  <a:lnTo>
                    <a:pt x="233662" y="280072"/>
                  </a:lnTo>
                  <a:lnTo>
                    <a:pt x="198683" y="296023"/>
                  </a:lnTo>
                  <a:lnTo>
                    <a:pt x="175396" y="298072"/>
                  </a:lnTo>
                  <a:lnTo>
                    <a:pt x="117478" y="295229"/>
                  </a:lnTo>
                  <a:lnTo>
                    <a:pt x="9991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435501" y="3421761"/>
              <a:ext cx="331615" cy="313105"/>
            </a:xfrm>
            <a:custGeom>
              <a:avLst/>
              <a:gdLst/>
              <a:ahLst/>
              <a:cxnLst/>
              <a:rect l="0" t="0" r="0" b="0"/>
              <a:pathLst>
                <a:path w="331615" h="313105">
                  <a:moveTo>
                    <a:pt x="144395" y="10529"/>
                  </a:moveTo>
                  <a:lnTo>
                    <a:pt x="122038" y="10529"/>
                  </a:lnTo>
                  <a:lnTo>
                    <a:pt x="91368" y="21707"/>
                  </a:lnTo>
                  <a:lnTo>
                    <a:pt x="43496" y="47615"/>
                  </a:lnTo>
                  <a:lnTo>
                    <a:pt x="25072" y="65616"/>
                  </a:lnTo>
                  <a:lnTo>
                    <a:pt x="7135" y="101070"/>
                  </a:lnTo>
                  <a:lnTo>
                    <a:pt x="0" y="141211"/>
                  </a:lnTo>
                  <a:lnTo>
                    <a:pt x="4570" y="165706"/>
                  </a:lnTo>
                  <a:lnTo>
                    <a:pt x="33089" y="220737"/>
                  </a:lnTo>
                  <a:lnTo>
                    <a:pt x="54614" y="251407"/>
                  </a:lnTo>
                  <a:lnTo>
                    <a:pt x="106011" y="296718"/>
                  </a:lnTo>
                  <a:lnTo>
                    <a:pt x="124996" y="306570"/>
                  </a:lnTo>
                  <a:lnTo>
                    <a:pt x="161004" y="313104"/>
                  </a:lnTo>
                  <a:lnTo>
                    <a:pt x="215093" y="306906"/>
                  </a:lnTo>
                  <a:lnTo>
                    <a:pt x="242887" y="300959"/>
                  </a:lnTo>
                  <a:lnTo>
                    <a:pt x="264598" y="288178"/>
                  </a:lnTo>
                  <a:lnTo>
                    <a:pt x="297600" y="251377"/>
                  </a:lnTo>
                  <a:lnTo>
                    <a:pt x="326166" y="189398"/>
                  </a:lnTo>
                  <a:lnTo>
                    <a:pt x="331614" y="146715"/>
                  </a:lnTo>
                  <a:lnTo>
                    <a:pt x="327639" y="108202"/>
                  </a:lnTo>
                  <a:lnTo>
                    <a:pt x="313463" y="74564"/>
                  </a:lnTo>
                  <a:lnTo>
                    <a:pt x="294445" y="47960"/>
                  </a:lnTo>
                  <a:lnTo>
                    <a:pt x="258652" y="19179"/>
                  </a:lnTo>
                  <a:lnTo>
                    <a:pt x="228162" y="6203"/>
                  </a:lnTo>
                  <a:lnTo>
                    <a:pt x="1865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655980" y="4074528"/>
            <a:ext cx="2055706" cy="757923"/>
            <a:chOff x="2655980" y="4074528"/>
            <a:chExt cx="2055706" cy="757923"/>
          </a:xfrm>
        </p:grpSpPr>
        <p:sp>
          <p:nvSpPr>
            <p:cNvPr id="46" name="Freeform 45"/>
            <p:cNvSpPr/>
            <p:nvPr/>
          </p:nvSpPr>
          <p:spPr>
            <a:xfrm>
              <a:off x="2918769" y="4252919"/>
              <a:ext cx="292423" cy="424785"/>
            </a:xfrm>
            <a:custGeom>
              <a:avLst/>
              <a:gdLst/>
              <a:ahLst/>
              <a:cxnLst/>
              <a:rect l="0" t="0" r="0" b="0"/>
              <a:pathLst>
                <a:path w="292423" h="424785">
                  <a:moveTo>
                    <a:pt x="60795" y="594"/>
                  </a:moveTo>
                  <a:lnTo>
                    <a:pt x="49617" y="11772"/>
                  </a:lnTo>
                  <a:lnTo>
                    <a:pt x="44129" y="29738"/>
                  </a:lnTo>
                  <a:lnTo>
                    <a:pt x="33081" y="92906"/>
                  </a:lnTo>
                  <a:lnTo>
                    <a:pt x="28017" y="131931"/>
                  </a:lnTo>
                  <a:lnTo>
                    <a:pt x="18541" y="150993"/>
                  </a:lnTo>
                  <a:lnTo>
                    <a:pt x="13909" y="153502"/>
                  </a:lnTo>
                  <a:lnTo>
                    <a:pt x="9651" y="151666"/>
                  </a:lnTo>
                  <a:lnTo>
                    <a:pt x="5642" y="146932"/>
                  </a:lnTo>
                  <a:lnTo>
                    <a:pt x="0" y="117913"/>
                  </a:lnTo>
                  <a:lnTo>
                    <a:pt x="6499" y="74590"/>
                  </a:lnTo>
                  <a:lnTo>
                    <a:pt x="12487" y="53368"/>
                  </a:lnTo>
                  <a:lnTo>
                    <a:pt x="25287" y="35357"/>
                  </a:lnTo>
                  <a:lnTo>
                    <a:pt x="62100" y="4731"/>
                  </a:lnTo>
                  <a:lnTo>
                    <a:pt x="72194" y="1012"/>
                  </a:lnTo>
                  <a:lnTo>
                    <a:pt x="92767" y="0"/>
                  </a:lnTo>
                  <a:lnTo>
                    <a:pt x="124081" y="11596"/>
                  </a:lnTo>
                  <a:lnTo>
                    <a:pt x="149996" y="35439"/>
                  </a:lnTo>
                  <a:lnTo>
                    <a:pt x="171309" y="74937"/>
                  </a:lnTo>
                  <a:lnTo>
                    <a:pt x="181927" y="107239"/>
                  </a:lnTo>
                  <a:lnTo>
                    <a:pt x="189228" y="159483"/>
                  </a:lnTo>
                  <a:lnTo>
                    <a:pt x="195999" y="214863"/>
                  </a:lnTo>
                  <a:lnTo>
                    <a:pt x="197337" y="272033"/>
                  </a:lnTo>
                  <a:lnTo>
                    <a:pt x="194481" y="332198"/>
                  </a:lnTo>
                  <a:lnTo>
                    <a:pt x="183074" y="367519"/>
                  </a:lnTo>
                  <a:lnTo>
                    <a:pt x="158259" y="405305"/>
                  </a:lnTo>
                  <a:lnTo>
                    <a:pt x="132177" y="422455"/>
                  </a:lnTo>
                  <a:lnTo>
                    <a:pt x="112408" y="424784"/>
                  </a:lnTo>
                  <a:lnTo>
                    <a:pt x="102223" y="423767"/>
                  </a:lnTo>
                  <a:lnTo>
                    <a:pt x="84667" y="413279"/>
                  </a:lnTo>
                  <a:lnTo>
                    <a:pt x="70235" y="395749"/>
                  </a:lnTo>
                  <a:lnTo>
                    <a:pt x="59922" y="372360"/>
                  </a:lnTo>
                  <a:lnTo>
                    <a:pt x="59043" y="361912"/>
                  </a:lnTo>
                  <a:lnTo>
                    <a:pt x="64306" y="344063"/>
                  </a:lnTo>
                  <a:lnTo>
                    <a:pt x="77563" y="331451"/>
                  </a:lnTo>
                  <a:lnTo>
                    <a:pt x="96324" y="323116"/>
                  </a:lnTo>
                  <a:lnTo>
                    <a:pt x="132024" y="319594"/>
                  </a:lnTo>
                  <a:lnTo>
                    <a:pt x="166518" y="326609"/>
                  </a:lnTo>
                  <a:lnTo>
                    <a:pt x="227692" y="350340"/>
                  </a:lnTo>
                  <a:lnTo>
                    <a:pt x="275449" y="365813"/>
                  </a:lnTo>
                  <a:lnTo>
                    <a:pt x="292422" y="369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337533" y="4632538"/>
              <a:ext cx="29066" cy="157929"/>
            </a:xfrm>
            <a:custGeom>
              <a:avLst/>
              <a:gdLst/>
              <a:ahLst/>
              <a:cxnLst/>
              <a:rect l="0" t="0" r="0" b="0"/>
              <a:pathLst>
                <a:path w="29066" h="157929">
                  <a:moveTo>
                    <a:pt x="0" y="0"/>
                  </a:moveTo>
                  <a:lnTo>
                    <a:pt x="17959" y="53875"/>
                  </a:lnTo>
                  <a:lnTo>
                    <a:pt x="28547" y="98120"/>
                  </a:lnTo>
                  <a:lnTo>
                    <a:pt x="29065" y="121988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55714" y="4295626"/>
              <a:ext cx="205292" cy="326665"/>
            </a:xfrm>
            <a:custGeom>
              <a:avLst/>
              <a:gdLst/>
              <a:ahLst/>
              <a:cxnLst/>
              <a:rect l="0" t="0" r="0" b="0"/>
              <a:pathLst>
                <a:path w="205292" h="326665">
                  <a:moveTo>
                    <a:pt x="50275" y="0"/>
                  </a:moveTo>
                  <a:lnTo>
                    <a:pt x="20967" y="29309"/>
                  </a:lnTo>
                  <a:lnTo>
                    <a:pt x="13852" y="48901"/>
                  </a:lnTo>
                  <a:lnTo>
                    <a:pt x="1675" y="105963"/>
                  </a:lnTo>
                  <a:lnTo>
                    <a:pt x="0" y="143961"/>
                  </a:lnTo>
                  <a:lnTo>
                    <a:pt x="12445" y="205178"/>
                  </a:lnTo>
                  <a:lnTo>
                    <a:pt x="27031" y="250450"/>
                  </a:lnTo>
                  <a:lnTo>
                    <a:pt x="65907" y="305039"/>
                  </a:lnTo>
                  <a:lnTo>
                    <a:pt x="84129" y="321187"/>
                  </a:lnTo>
                  <a:lnTo>
                    <a:pt x="95071" y="325259"/>
                  </a:lnTo>
                  <a:lnTo>
                    <a:pt x="119708" y="326664"/>
                  </a:lnTo>
                  <a:lnTo>
                    <a:pt x="154296" y="315289"/>
                  </a:lnTo>
                  <a:lnTo>
                    <a:pt x="181182" y="297100"/>
                  </a:lnTo>
                  <a:lnTo>
                    <a:pt x="193464" y="277494"/>
                  </a:lnTo>
                  <a:lnTo>
                    <a:pt x="201652" y="253183"/>
                  </a:lnTo>
                  <a:lnTo>
                    <a:pt x="205291" y="226780"/>
                  </a:lnTo>
                  <a:lnTo>
                    <a:pt x="202752" y="215528"/>
                  </a:lnTo>
                  <a:lnTo>
                    <a:pt x="190572" y="196786"/>
                  </a:lnTo>
                  <a:lnTo>
                    <a:pt x="182411" y="192022"/>
                  </a:lnTo>
                  <a:lnTo>
                    <a:pt x="163984" y="189849"/>
                  </a:lnTo>
                  <a:lnTo>
                    <a:pt x="102733" y="204197"/>
                  </a:lnTo>
                  <a:lnTo>
                    <a:pt x="71332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47471" y="4337741"/>
              <a:ext cx="222617" cy="284270"/>
            </a:xfrm>
            <a:custGeom>
              <a:avLst/>
              <a:gdLst/>
              <a:ahLst/>
              <a:cxnLst/>
              <a:rect l="0" t="0" r="0" b="0"/>
              <a:pathLst>
                <a:path w="222617" h="284270">
                  <a:moveTo>
                    <a:pt x="148073" y="0"/>
                  </a:moveTo>
                  <a:lnTo>
                    <a:pt x="93028" y="16788"/>
                  </a:lnTo>
                  <a:lnTo>
                    <a:pt x="41620" y="20214"/>
                  </a:lnTo>
                  <a:lnTo>
                    <a:pt x="27971" y="20495"/>
                  </a:lnTo>
                  <a:lnTo>
                    <a:pt x="17702" y="24191"/>
                  </a:lnTo>
                  <a:lnTo>
                    <a:pt x="3173" y="37658"/>
                  </a:lnTo>
                  <a:lnTo>
                    <a:pt x="0" y="46162"/>
                  </a:lnTo>
                  <a:lnTo>
                    <a:pt x="354" y="100878"/>
                  </a:lnTo>
                  <a:lnTo>
                    <a:pt x="3970" y="108196"/>
                  </a:lnTo>
                  <a:lnTo>
                    <a:pt x="9891" y="111905"/>
                  </a:lnTo>
                  <a:lnTo>
                    <a:pt x="25827" y="112906"/>
                  </a:lnTo>
                  <a:lnTo>
                    <a:pt x="44608" y="109452"/>
                  </a:lnTo>
                  <a:lnTo>
                    <a:pt x="78026" y="92806"/>
                  </a:lnTo>
                  <a:lnTo>
                    <a:pt x="108211" y="94828"/>
                  </a:lnTo>
                  <a:lnTo>
                    <a:pt x="145101" y="104006"/>
                  </a:lnTo>
                  <a:lnTo>
                    <a:pt x="186480" y="127476"/>
                  </a:lnTo>
                  <a:lnTo>
                    <a:pt x="210146" y="150854"/>
                  </a:lnTo>
                  <a:lnTo>
                    <a:pt x="217531" y="160231"/>
                  </a:lnTo>
                  <a:lnTo>
                    <a:pt x="222616" y="183128"/>
                  </a:lnTo>
                  <a:lnTo>
                    <a:pt x="216350" y="230365"/>
                  </a:lnTo>
                  <a:lnTo>
                    <a:pt x="204155" y="249003"/>
                  </a:lnTo>
                  <a:lnTo>
                    <a:pt x="187036" y="263916"/>
                  </a:lnTo>
                  <a:lnTo>
                    <a:pt x="167729" y="274444"/>
                  </a:lnTo>
                  <a:lnTo>
                    <a:pt x="114209" y="282975"/>
                  </a:lnTo>
                  <a:lnTo>
                    <a:pt x="9543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067079" y="4395322"/>
              <a:ext cx="294920" cy="224779"/>
            </a:xfrm>
            <a:custGeom>
              <a:avLst/>
              <a:gdLst/>
              <a:ahLst/>
              <a:cxnLst/>
              <a:rect l="0" t="0" r="0" b="0"/>
              <a:pathLst>
                <a:path w="294920" h="224779">
                  <a:moveTo>
                    <a:pt x="123263" y="5589"/>
                  </a:moveTo>
                  <a:lnTo>
                    <a:pt x="106495" y="0"/>
                  </a:lnTo>
                  <a:lnTo>
                    <a:pt x="88904" y="376"/>
                  </a:lnTo>
                  <a:lnTo>
                    <a:pt x="49015" y="10149"/>
                  </a:lnTo>
                  <a:lnTo>
                    <a:pt x="23405" y="25528"/>
                  </a:lnTo>
                  <a:lnTo>
                    <a:pt x="11421" y="44477"/>
                  </a:lnTo>
                  <a:lnTo>
                    <a:pt x="3365" y="68496"/>
                  </a:lnTo>
                  <a:lnTo>
                    <a:pt x="0" y="107157"/>
                  </a:lnTo>
                  <a:lnTo>
                    <a:pt x="3359" y="130279"/>
                  </a:lnTo>
                  <a:lnTo>
                    <a:pt x="11870" y="149135"/>
                  </a:lnTo>
                  <a:lnTo>
                    <a:pt x="36398" y="180303"/>
                  </a:lnTo>
                  <a:lnTo>
                    <a:pt x="92370" y="214047"/>
                  </a:lnTo>
                  <a:lnTo>
                    <a:pt x="134646" y="222943"/>
                  </a:lnTo>
                  <a:lnTo>
                    <a:pt x="192928" y="224778"/>
                  </a:lnTo>
                  <a:lnTo>
                    <a:pt x="233072" y="216894"/>
                  </a:lnTo>
                  <a:lnTo>
                    <a:pt x="252395" y="206347"/>
                  </a:lnTo>
                  <a:lnTo>
                    <a:pt x="276428" y="176078"/>
                  </a:lnTo>
                  <a:lnTo>
                    <a:pt x="292777" y="143062"/>
                  </a:lnTo>
                  <a:lnTo>
                    <a:pt x="294919" y="121671"/>
                  </a:lnTo>
                  <a:lnTo>
                    <a:pt x="286761" y="73753"/>
                  </a:lnTo>
                  <a:lnTo>
                    <a:pt x="271662" y="44244"/>
                  </a:lnTo>
                  <a:lnTo>
                    <a:pt x="252371" y="20682"/>
                  </a:lnTo>
                  <a:lnTo>
                    <a:pt x="232507" y="12298"/>
                  </a:lnTo>
                  <a:lnTo>
                    <a:pt x="208080" y="9741"/>
                  </a:lnTo>
                  <a:lnTo>
                    <a:pt x="154848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655980" y="4074528"/>
              <a:ext cx="2055706" cy="757923"/>
            </a:xfrm>
            <a:custGeom>
              <a:avLst/>
              <a:gdLst/>
              <a:ahLst/>
              <a:cxnLst/>
              <a:rect l="0" t="0" r="0" b="0"/>
              <a:pathLst>
                <a:path w="2055706" h="757923">
                  <a:moveTo>
                    <a:pt x="1186921" y="63171"/>
                  </a:moveTo>
                  <a:lnTo>
                    <a:pt x="1133046" y="45213"/>
                  </a:lnTo>
                  <a:lnTo>
                    <a:pt x="1085682" y="34624"/>
                  </a:lnTo>
                  <a:lnTo>
                    <a:pt x="1037601" y="32486"/>
                  </a:lnTo>
                  <a:lnTo>
                    <a:pt x="974542" y="31763"/>
                  </a:lnTo>
                  <a:lnTo>
                    <a:pt x="925642" y="31638"/>
                  </a:lnTo>
                  <a:lnTo>
                    <a:pt x="874109" y="31601"/>
                  </a:lnTo>
                  <a:lnTo>
                    <a:pt x="816206" y="31590"/>
                  </a:lnTo>
                  <a:lnTo>
                    <a:pt x="754595" y="31587"/>
                  </a:lnTo>
                  <a:lnTo>
                    <a:pt x="691887" y="31586"/>
                  </a:lnTo>
                  <a:lnTo>
                    <a:pt x="629522" y="38821"/>
                  </a:lnTo>
                  <a:lnTo>
                    <a:pt x="576839" y="42308"/>
                  </a:lnTo>
                  <a:lnTo>
                    <a:pt x="516460" y="50255"/>
                  </a:lnTo>
                  <a:lnTo>
                    <a:pt x="454750" y="57760"/>
                  </a:lnTo>
                  <a:lnTo>
                    <a:pt x="405256" y="70508"/>
                  </a:lnTo>
                  <a:lnTo>
                    <a:pt x="354802" y="80813"/>
                  </a:lnTo>
                  <a:lnTo>
                    <a:pt x="295176" y="94775"/>
                  </a:lnTo>
                  <a:lnTo>
                    <a:pt x="240298" y="105290"/>
                  </a:lnTo>
                  <a:lnTo>
                    <a:pt x="208189" y="113476"/>
                  </a:lnTo>
                  <a:lnTo>
                    <a:pt x="154953" y="138917"/>
                  </a:lnTo>
                  <a:lnTo>
                    <a:pt x="104574" y="170940"/>
                  </a:lnTo>
                  <a:lnTo>
                    <a:pt x="65800" y="201948"/>
                  </a:lnTo>
                  <a:lnTo>
                    <a:pt x="30552" y="253754"/>
                  </a:lnTo>
                  <a:lnTo>
                    <a:pt x="6648" y="309047"/>
                  </a:lnTo>
                  <a:lnTo>
                    <a:pt x="0" y="351013"/>
                  </a:lnTo>
                  <a:lnTo>
                    <a:pt x="3620" y="393083"/>
                  </a:lnTo>
                  <a:lnTo>
                    <a:pt x="23729" y="448050"/>
                  </a:lnTo>
                  <a:lnTo>
                    <a:pt x="57121" y="499163"/>
                  </a:lnTo>
                  <a:lnTo>
                    <a:pt x="94565" y="529402"/>
                  </a:lnTo>
                  <a:lnTo>
                    <a:pt x="157572" y="570832"/>
                  </a:lnTo>
                  <a:lnTo>
                    <a:pt x="220854" y="597370"/>
                  </a:lnTo>
                  <a:lnTo>
                    <a:pt x="280242" y="618904"/>
                  </a:lnTo>
                  <a:lnTo>
                    <a:pt x="331790" y="634770"/>
                  </a:lnTo>
                  <a:lnTo>
                    <a:pt x="394783" y="652708"/>
                  </a:lnTo>
                  <a:lnTo>
                    <a:pt x="456833" y="670307"/>
                  </a:lnTo>
                  <a:lnTo>
                    <a:pt x="518209" y="687861"/>
                  </a:lnTo>
                  <a:lnTo>
                    <a:pt x="573076" y="694664"/>
                  </a:lnTo>
                  <a:lnTo>
                    <a:pt x="628974" y="702940"/>
                  </a:lnTo>
                  <a:lnTo>
                    <a:pt x="685075" y="710511"/>
                  </a:lnTo>
                  <a:lnTo>
                    <a:pt x="741217" y="722102"/>
                  </a:lnTo>
                  <a:lnTo>
                    <a:pt x="797367" y="725604"/>
                  </a:lnTo>
                  <a:lnTo>
                    <a:pt x="853519" y="726296"/>
                  </a:lnTo>
                  <a:lnTo>
                    <a:pt x="910841" y="733668"/>
                  </a:lnTo>
                  <a:lnTo>
                    <a:pt x="974156" y="736338"/>
                  </a:lnTo>
                  <a:lnTo>
                    <a:pt x="1032070" y="736865"/>
                  </a:lnTo>
                  <a:lnTo>
                    <a:pt x="1080078" y="736956"/>
                  </a:lnTo>
                  <a:lnTo>
                    <a:pt x="1140297" y="744223"/>
                  </a:lnTo>
                  <a:lnTo>
                    <a:pt x="1200372" y="746872"/>
                  </a:lnTo>
                  <a:lnTo>
                    <a:pt x="1262628" y="747395"/>
                  </a:lnTo>
                  <a:lnTo>
                    <a:pt x="1319985" y="754734"/>
                  </a:lnTo>
                  <a:lnTo>
                    <a:pt x="1379495" y="757396"/>
                  </a:lnTo>
                  <a:lnTo>
                    <a:pt x="1441640" y="757922"/>
                  </a:lnTo>
                  <a:lnTo>
                    <a:pt x="1502485" y="750791"/>
                  </a:lnTo>
                  <a:lnTo>
                    <a:pt x="1563001" y="747322"/>
                  </a:lnTo>
                  <a:lnTo>
                    <a:pt x="1615637" y="739405"/>
                  </a:lnTo>
                  <a:lnTo>
                    <a:pt x="1658612" y="732997"/>
                  </a:lnTo>
                  <a:lnTo>
                    <a:pt x="1701888" y="726249"/>
                  </a:lnTo>
                  <a:lnTo>
                    <a:pt x="1745688" y="720521"/>
                  </a:lnTo>
                  <a:lnTo>
                    <a:pt x="1792451" y="717975"/>
                  </a:lnTo>
                  <a:lnTo>
                    <a:pt x="1853638" y="705363"/>
                  </a:lnTo>
                  <a:lnTo>
                    <a:pt x="1908812" y="692398"/>
                  </a:lnTo>
                  <a:lnTo>
                    <a:pt x="1956615" y="669969"/>
                  </a:lnTo>
                  <a:lnTo>
                    <a:pt x="2005115" y="630949"/>
                  </a:lnTo>
                  <a:lnTo>
                    <a:pt x="2045888" y="578967"/>
                  </a:lnTo>
                  <a:lnTo>
                    <a:pt x="2054165" y="551727"/>
                  </a:lnTo>
                  <a:lnTo>
                    <a:pt x="2055705" y="509745"/>
                  </a:lnTo>
                  <a:lnTo>
                    <a:pt x="2050339" y="486257"/>
                  </a:lnTo>
                  <a:lnTo>
                    <a:pt x="2021269" y="426336"/>
                  </a:lnTo>
                  <a:lnTo>
                    <a:pt x="1961858" y="364015"/>
                  </a:lnTo>
                  <a:lnTo>
                    <a:pt x="1908621" y="327838"/>
                  </a:lnTo>
                  <a:lnTo>
                    <a:pt x="1846260" y="291816"/>
                  </a:lnTo>
                  <a:lnTo>
                    <a:pt x="1788142" y="270763"/>
                  </a:lnTo>
                  <a:lnTo>
                    <a:pt x="1726214" y="244421"/>
                  </a:lnTo>
                  <a:lnTo>
                    <a:pt x="1663135" y="217671"/>
                  </a:lnTo>
                  <a:lnTo>
                    <a:pt x="1607848" y="197631"/>
                  </a:lnTo>
                  <a:lnTo>
                    <a:pt x="1546278" y="177079"/>
                  </a:lnTo>
                  <a:lnTo>
                    <a:pt x="1495128" y="159833"/>
                  </a:lnTo>
                  <a:lnTo>
                    <a:pt x="1442928" y="145494"/>
                  </a:lnTo>
                  <a:lnTo>
                    <a:pt x="1380124" y="130169"/>
                  </a:lnTo>
                  <a:lnTo>
                    <a:pt x="1329824" y="118247"/>
                  </a:lnTo>
                  <a:lnTo>
                    <a:pt x="1276706" y="101587"/>
                  </a:lnTo>
                  <a:lnTo>
                    <a:pt x="1217033" y="88721"/>
                  </a:lnTo>
                  <a:lnTo>
                    <a:pt x="1156069" y="77501"/>
                  </a:lnTo>
                  <a:lnTo>
                    <a:pt x="1099271" y="66767"/>
                  </a:lnTo>
                  <a:lnTo>
                    <a:pt x="1037338" y="56178"/>
                  </a:lnTo>
                  <a:lnTo>
                    <a:pt x="991369" y="49145"/>
                  </a:lnTo>
                  <a:lnTo>
                    <a:pt x="946761" y="42119"/>
                  </a:lnTo>
                  <a:lnTo>
                    <a:pt x="902369" y="35097"/>
                  </a:lnTo>
                  <a:lnTo>
                    <a:pt x="855343" y="28077"/>
                  </a:lnTo>
                  <a:lnTo>
                    <a:pt x="807146" y="21058"/>
                  </a:lnTo>
                  <a:lnTo>
                    <a:pt x="760769" y="15208"/>
                  </a:lnTo>
                  <a:lnTo>
                    <a:pt x="702945" y="10745"/>
                  </a:lnTo>
                  <a:lnTo>
                    <a:pt x="653370" y="2470"/>
                  </a:lnTo>
                  <a:lnTo>
                    <a:pt x="6394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718054" y="136870"/>
            <a:ext cx="3243307" cy="736996"/>
            <a:chOff x="2718054" y="136870"/>
            <a:chExt cx="3243307" cy="736996"/>
          </a:xfrm>
        </p:grpSpPr>
        <p:sp>
          <p:nvSpPr>
            <p:cNvPr id="2" name="Freeform 1"/>
            <p:cNvSpPr/>
            <p:nvPr/>
          </p:nvSpPr>
          <p:spPr>
            <a:xfrm>
              <a:off x="2718054" y="242155"/>
              <a:ext cx="208869" cy="631711"/>
            </a:xfrm>
            <a:custGeom>
              <a:avLst/>
              <a:gdLst/>
              <a:ahLst/>
              <a:cxnLst/>
              <a:rect l="0" t="0" r="0" b="0"/>
              <a:pathLst>
                <a:path w="208869" h="631711">
                  <a:moveTo>
                    <a:pt x="208868" y="0"/>
                  </a:moveTo>
                  <a:lnTo>
                    <a:pt x="186511" y="5589"/>
                  </a:lnTo>
                  <a:lnTo>
                    <a:pt x="166176" y="20811"/>
                  </a:lnTo>
                  <a:lnTo>
                    <a:pt x="122441" y="74837"/>
                  </a:lnTo>
                  <a:lnTo>
                    <a:pt x="93313" y="127260"/>
                  </a:lnTo>
                  <a:lnTo>
                    <a:pt x="65029" y="182675"/>
                  </a:lnTo>
                  <a:lnTo>
                    <a:pt x="36913" y="232616"/>
                  </a:lnTo>
                  <a:lnTo>
                    <a:pt x="17018" y="279623"/>
                  </a:lnTo>
                  <a:lnTo>
                    <a:pt x="4365" y="330596"/>
                  </a:lnTo>
                  <a:lnTo>
                    <a:pt x="95" y="382744"/>
                  </a:lnTo>
                  <a:lnTo>
                    <a:pt x="0" y="432900"/>
                  </a:lnTo>
                  <a:lnTo>
                    <a:pt x="9856" y="485594"/>
                  </a:lnTo>
                  <a:lnTo>
                    <a:pt x="22780" y="523685"/>
                  </a:lnTo>
                  <a:lnTo>
                    <a:pt x="48107" y="562409"/>
                  </a:lnTo>
                  <a:lnTo>
                    <a:pt x="111052" y="621222"/>
                  </a:lnTo>
                  <a:lnTo>
                    <a:pt x="124640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42735" y="431668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6586" y="33622"/>
                  </a:lnTo>
                  <a:lnTo>
                    <a:pt x="1301" y="88443"/>
                  </a:lnTo>
                  <a:lnTo>
                    <a:pt x="386" y="141239"/>
                  </a:lnTo>
                  <a:lnTo>
                    <a:pt x="115" y="198216"/>
                  </a:lnTo>
                  <a:lnTo>
                    <a:pt x="34" y="252143"/>
                  </a:lnTo>
                  <a:lnTo>
                    <a:pt x="10" y="30204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37156" y="379025"/>
              <a:ext cx="270029" cy="353254"/>
            </a:xfrm>
            <a:custGeom>
              <a:avLst/>
              <a:gdLst/>
              <a:ahLst/>
              <a:cxnLst/>
              <a:rect l="0" t="0" r="0" b="0"/>
              <a:pathLst>
                <a:path w="270029" h="353254">
                  <a:moveTo>
                    <a:pt x="184605" y="0"/>
                  </a:moveTo>
                  <a:lnTo>
                    <a:pt x="173427" y="11179"/>
                  </a:lnTo>
                  <a:lnTo>
                    <a:pt x="111388" y="34844"/>
                  </a:lnTo>
                  <a:lnTo>
                    <a:pt x="49993" y="44277"/>
                  </a:lnTo>
                  <a:lnTo>
                    <a:pt x="28852" y="51264"/>
                  </a:lnTo>
                  <a:lnTo>
                    <a:pt x="11656" y="62169"/>
                  </a:lnTo>
                  <a:lnTo>
                    <a:pt x="6135" y="70692"/>
                  </a:lnTo>
                  <a:lnTo>
                    <a:pt x="0" y="92640"/>
                  </a:lnTo>
                  <a:lnTo>
                    <a:pt x="3298" y="144858"/>
                  </a:lnTo>
                  <a:lnTo>
                    <a:pt x="4588" y="172396"/>
                  </a:lnTo>
                  <a:lnTo>
                    <a:pt x="8442" y="180442"/>
                  </a:lnTo>
                  <a:lnTo>
                    <a:pt x="14521" y="184635"/>
                  </a:lnTo>
                  <a:lnTo>
                    <a:pt x="22083" y="186261"/>
                  </a:lnTo>
                  <a:lnTo>
                    <a:pt x="39843" y="181829"/>
                  </a:lnTo>
                  <a:lnTo>
                    <a:pt x="60605" y="174400"/>
                  </a:lnTo>
                  <a:lnTo>
                    <a:pt x="112062" y="169630"/>
                  </a:lnTo>
                  <a:lnTo>
                    <a:pt x="167286" y="174278"/>
                  </a:lnTo>
                  <a:lnTo>
                    <a:pt x="203650" y="188769"/>
                  </a:lnTo>
                  <a:lnTo>
                    <a:pt x="231062" y="207880"/>
                  </a:lnTo>
                  <a:lnTo>
                    <a:pt x="254002" y="233950"/>
                  </a:lnTo>
                  <a:lnTo>
                    <a:pt x="270028" y="269490"/>
                  </a:lnTo>
                  <a:lnTo>
                    <a:pt x="268974" y="296028"/>
                  </a:lnTo>
                  <a:lnTo>
                    <a:pt x="259537" y="321081"/>
                  </a:lnTo>
                  <a:lnTo>
                    <a:pt x="243645" y="340015"/>
                  </a:lnTo>
                  <a:lnTo>
                    <a:pt x="221763" y="349990"/>
                  </a:lnTo>
                  <a:lnTo>
                    <a:pt x="196441" y="353253"/>
                  </a:lnTo>
                  <a:lnTo>
                    <a:pt x="142056" y="345816"/>
                  </a:lnTo>
                  <a:lnTo>
                    <a:pt x="79036" y="329361"/>
                  </a:lnTo>
                  <a:lnTo>
                    <a:pt x="68792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84932" y="210569"/>
              <a:ext cx="282871" cy="652768"/>
            </a:xfrm>
            <a:custGeom>
              <a:avLst/>
              <a:gdLst/>
              <a:ahLst/>
              <a:cxnLst/>
              <a:rect l="0" t="0" r="0" b="0"/>
              <a:pathLst>
                <a:path w="282871" h="652768">
                  <a:moveTo>
                    <a:pt x="0" y="0"/>
                  </a:moveTo>
                  <a:lnTo>
                    <a:pt x="24047" y="9576"/>
                  </a:lnTo>
                  <a:lnTo>
                    <a:pt x="81106" y="53392"/>
                  </a:lnTo>
                  <a:lnTo>
                    <a:pt x="136505" y="106430"/>
                  </a:lnTo>
                  <a:lnTo>
                    <a:pt x="183324" y="168557"/>
                  </a:lnTo>
                  <a:lnTo>
                    <a:pt x="232961" y="224401"/>
                  </a:lnTo>
                  <a:lnTo>
                    <a:pt x="259204" y="284560"/>
                  </a:lnTo>
                  <a:lnTo>
                    <a:pt x="277185" y="336951"/>
                  </a:lnTo>
                  <a:lnTo>
                    <a:pt x="282870" y="395845"/>
                  </a:lnTo>
                  <a:lnTo>
                    <a:pt x="281516" y="445361"/>
                  </a:lnTo>
                  <a:lnTo>
                    <a:pt x="261282" y="504607"/>
                  </a:lnTo>
                  <a:lnTo>
                    <a:pt x="227864" y="567053"/>
                  </a:lnTo>
                  <a:lnTo>
                    <a:pt x="185981" y="623174"/>
                  </a:lnTo>
                  <a:lnTo>
                    <a:pt x="157928" y="65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11399" y="494839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02786" y="14654"/>
                  </a:lnTo>
                  <a:lnTo>
                    <a:pt x="40927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236023" y="136870"/>
              <a:ext cx="175625" cy="589597"/>
            </a:xfrm>
            <a:custGeom>
              <a:avLst/>
              <a:gdLst/>
              <a:ahLst/>
              <a:cxnLst/>
              <a:rect l="0" t="0" r="0" b="0"/>
              <a:pathLst>
                <a:path w="175625" h="589597">
                  <a:moveTo>
                    <a:pt x="175624" y="0"/>
                  </a:moveTo>
                  <a:lnTo>
                    <a:pt x="131662" y="34898"/>
                  </a:lnTo>
                  <a:lnTo>
                    <a:pt x="80624" y="96117"/>
                  </a:lnTo>
                  <a:lnTo>
                    <a:pt x="49884" y="145588"/>
                  </a:lnTo>
                  <a:lnTo>
                    <a:pt x="25312" y="203626"/>
                  </a:lnTo>
                  <a:lnTo>
                    <a:pt x="7979" y="257552"/>
                  </a:lnTo>
                  <a:lnTo>
                    <a:pt x="0" y="306769"/>
                  </a:lnTo>
                  <a:lnTo>
                    <a:pt x="755" y="361516"/>
                  </a:lnTo>
                  <a:lnTo>
                    <a:pt x="8388" y="415952"/>
                  </a:lnTo>
                  <a:lnTo>
                    <a:pt x="27037" y="476267"/>
                  </a:lnTo>
                  <a:lnTo>
                    <a:pt x="54420" y="517600"/>
                  </a:lnTo>
                  <a:lnTo>
                    <a:pt x="102601" y="563174"/>
                  </a:lnTo>
                  <a:lnTo>
                    <a:pt x="144039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453778" y="299737"/>
              <a:ext cx="279780" cy="328968"/>
            </a:xfrm>
            <a:custGeom>
              <a:avLst/>
              <a:gdLst/>
              <a:ahLst/>
              <a:cxnLst/>
              <a:rect l="0" t="0" r="0" b="0"/>
              <a:pathLst>
                <a:path w="279780" h="328968">
                  <a:moveTo>
                    <a:pt x="221082" y="5589"/>
                  </a:moveTo>
                  <a:lnTo>
                    <a:pt x="166938" y="5589"/>
                  </a:lnTo>
                  <a:lnTo>
                    <a:pt x="111991" y="5589"/>
                  </a:lnTo>
                  <a:lnTo>
                    <a:pt x="57247" y="4419"/>
                  </a:lnTo>
                  <a:lnTo>
                    <a:pt x="33623" y="0"/>
                  </a:lnTo>
                  <a:lnTo>
                    <a:pt x="23580" y="693"/>
                  </a:lnTo>
                  <a:lnTo>
                    <a:pt x="6181" y="7702"/>
                  </a:lnTo>
                  <a:lnTo>
                    <a:pt x="1776" y="15187"/>
                  </a:lnTo>
                  <a:lnTo>
                    <a:pt x="0" y="35981"/>
                  </a:lnTo>
                  <a:lnTo>
                    <a:pt x="8319" y="92779"/>
                  </a:lnTo>
                  <a:lnTo>
                    <a:pt x="9050" y="105830"/>
                  </a:lnTo>
                  <a:lnTo>
                    <a:pt x="14217" y="114530"/>
                  </a:lnTo>
                  <a:lnTo>
                    <a:pt x="22341" y="120330"/>
                  </a:lnTo>
                  <a:lnTo>
                    <a:pt x="43845" y="126775"/>
                  </a:lnTo>
                  <a:lnTo>
                    <a:pt x="95779" y="130912"/>
                  </a:lnTo>
                  <a:lnTo>
                    <a:pt x="145508" y="137319"/>
                  </a:lnTo>
                  <a:lnTo>
                    <a:pt x="190296" y="159425"/>
                  </a:lnTo>
                  <a:lnTo>
                    <a:pt x="236751" y="196373"/>
                  </a:lnTo>
                  <a:lnTo>
                    <a:pt x="269151" y="237467"/>
                  </a:lnTo>
                  <a:lnTo>
                    <a:pt x="277541" y="261504"/>
                  </a:lnTo>
                  <a:lnTo>
                    <a:pt x="279779" y="274465"/>
                  </a:lnTo>
                  <a:lnTo>
                    <a:pt x="276025" y="295105"/>
                  </a:lnTo>
                  <a:lnTo>
                    <a:pt x="271749" y="303885"/>
                  </a:lnTo>
                  <a:lnTo>
                    <a:pt x="257639" y="316759"/>
                  </a:lnTo>
                  <a:lnTo>
                    <a:pt x="248963" y="321830"/>
                  </a:lnTo>
                  <a:lnTo>
                    <a:pt x="208806" y="328967"/>
                  </a:lnTo>
                  <a:lnTo>
                    <a:pt x="152410" y="322973"/>
                  </a:lnTo>
                  <a:lnTo>
                    <a:pt x="94740" y="3109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738031" y="157927"/>
              <a:ext cx="223330" cy="579068"/>
            </a:xfrm>
            <a:custGeom>
              <a:avLst/>
              <a:gdLst/>
              <a:ahLst/>
              <a:cxnLst/>
              <a:rect l="0" t="0" r="0" b="0"/>
              <a:pathLst>
                <a:path w="223330" h="579068">
                  <a:moveTo>
                    <a:pt x="0" y="0"/>
                  </a:moveTo>
                  <a:lnTo>
                    <a:pt x="24046" y="9575"/>
                  </a:lnTo>
                  <a:lnTo>
                    <a:pt x="86287" y="65487"/>
                  </a:lnTo>
                  <a:lnTo>
                    <a:pt x="138514" y="126545"/>
                  </a:lnTo>
                  <a:lnTo>
                    <a:pt x="178276" y="187344"/>
                  </a:lnTo>
                  <a:lnTo>
                    <a:pt x="206921" y="236788"/>
                  </a:lnTo>
                  <a:lnTo>
                    <a:pt x="222486" y="283329"/>
                  </a:lnTo>
                  <a:lnTo>
                    <a:pt x="223329" y="339753"/>
                  </a:lnTo>
                  <a:lnTo>
                    <a:pt x="213133" y="396485"/>
                  </a:lnTo>
                  <a:lnTo>
                    <a:pt x="196735" y="441486"/>
                  </a:lnTo>
                  <a:lnTo>
                    <a:pt x="163341" y="494746"/>
                  </a:lnTo>
                  <a:lnTo>
                    <a:pt x="109029" y="557081"/>
                  </a:lnTo>
                  <a:lnTo>
                    <a:pt x="94756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2331240" y="325548"/>
            <a:ext cx="219351" cy="532932"/>
          </a:xfrm>
          <a:custGeom>
            <a:avLst/>
            <a:gdLst/>
            <a:ahLst/>
            <a:cxnLst/>
            <a:rect l="0" t="0" r="0" b="0"/>
            <a:pathLst>
              <a:path w="219351" h="532932">
                <a:moveTo>
                  <a:pt x="195599" y="95591"/>
                </a:moveTo>
                <a:lnTo>
                  <a:pt x="178788" y="114742"/>
                </a:lnTo>
                <a:lnTo>
                  <a:pt x="146101" y="168809"/>
                </a:lnTo>
                <a:lnTo>
                  <a:pt x="125554" y="219715"/>
                </a:lnTo>
                <a:lnTo>
                  <a:pt x="103297" y="277950"/>
                </a:lnTo>
                <a:lnTo>
                  <a:pt x="87290" y="339843"/>
                </a:lnTo>
                <a:lnTo>
                  <a:pt x="74032" y="391063"/>
                </a:lnTo>
                <a:lnTo>
                  <a:pt x="73320" y="448841"/>
                </a:lnTo>
                <a:lnTo>
                  <a:pt x="84098" y="494742"/>
                </a:lnTo>
                <a:lnTo>
                  <a:pt x="99651" y="521394"/>
                </a:lnTo>
                <a:lnTo>
                  <a:pt x="108237" y="526859"/>
                </a:lnTo>
                <a:lnTo>
                  <a:pt x="130255" y="532931"/>
                </a:lnTo>
                <a:lnTo>
                  <a:pt x="152519" y="529390"/>
                </a:lnTo>
                <a:lnTo>
                  <a:pt x="181665" y="514243"/>
                </a:lnTo>
                <a:lnTo>
                  <a:pt x="189819" y="508053"/>
                </a:lnTo>
                <a:lnTo>
                  <a:pt x="201999" y="488698"/>
                </a:lnTo>
                <a:lnTo>
                  <a:pt x="219350" y="443734"/>
                </a:lnTo>
                <a:lnTo>
                  <a:pt x="219274" y="406065"/>
                </a:lnTo>
                <a:lnTo>
                  <a:pt x="211842" y="370857"/>
                </a:lnTo>
                <a:lnTo>
                  <a:pt x="199309" y="352073"/>
                </a:lnTo>
                <a:lnTo>
                  <a:pt x="139238" y="298161"/>
                </a:lnTo>
                <a:lnTo>
                  <a:pt x="86748" y="260871"/>
                </a:lnTo>
                <a:lnTo>
                  <a:pt x="33880" y="225487"/>
                </a:lnTo>
                <a:lnTo>
                  <a:pt x="10552" y="198810"/>
                </a:lnTo>
                <a:lnTo>
                  <a:pt x="2222" y="175781"/>
                </a:lnTo>
                <a:lnTo>
                  <a:pt x="0" y="163089"/>
                </a:lnTo>
                <a:lnTo>
                  <a:pt x="3771" y="139628"/>
                </a:lnTo>
                <a:lnTo>
                  <a:pt x="23329" y="78081"/>
                </a:lnTo>
                <a:lnTo>
                  <a:pt x="35242" y="45169"/>
                </a:lnTo>
                <a:lnTo>
                  <a:pt x="54239" y="20080"/>
                </a:lnTo>
                <a:lnTo>
                  <a:pt x="71941" y="5099"/>
                </a:lnTo>
                <a:lnTo>
                  <a:pt x="94626" y="0"/>
                </a:lnTo>
                <a:lnTo>
                  <a:pt x="141729" y="6259"/>
                </a:lnTo>
                <a:lnTo>
                  <a:pt x="160348" y="18454"/>
                </a:lnTo>
                <a:lnTo>
                  <a:pt x="175253" y="35572"/>
                </a:lnTo>
                <a:lnTo>
                  <a:pt x="190220" y="67279"/>
                </a:lnTo>
                <a:lnTo>
                  <a:pt x="202639" y="116732"/>
                </a:lnTo>
                <a:lnTo>
                  <a:pt x="206127" y="13770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4953122" y="249578"/>
            <a:ext cx="166304" cy="416359"/>
          </a:xfrm>
          <a:custGeom>
            <a:avLst/>
            <a:gdLst/>
            <a:ahLst/>
            <a:cxnLst/>
            <a:rect l="0" t="0" r="0" b="0"/>
            <a:pathLst>
              <a:path w="166304" h="416359">
                <a:moveTo>
                  <a:pt x="153199" y="55748"/>
                </a:moveTo>
                <a:lnTo>
                  <a:pt x="136388" y="74899"/>
                </a:lnTo>
                <a:lnTo>
                  <a:pt x="103701" y="134554"/>
                </a:lnTo>
                <a:lnTo>
                  <a:pt x="77088" y="196660"/>
                </a:lnTo>
                <a:lnTo>
                  <a:pt x="59353" y="255201"/>
                </a:lnTo>
                <a:lnTo>
                  <a:pt x="50174" y="311825"/>
                </a:lnTo>
                <a:lnTo>
                  <a:pt x="49530" y="368070"/>
                </a:lnTo>
                <a:lnTo>
                  <a:pt x="53702" y="396159"/>
                </a:lnTo>
                <a:lnTo>
                  <a:pt x="61131" y="405521"/>
                </a:lnTo>
                <a:lnTo>
                  <a:pt x="84984" y="415924"/>
                </a:lnTo>
                <a:lnTo>
                  <a:pt x="96024" y="416358"/>
                </a:lnTo>
                <a:lnTo>
                  <a:pt x="114530" y="410601"/>
                </a:lnTo>
                <a:lnTo>
                  <a:pt x="143691" y="388617"/>
                </a:lnTo>
                <a:lnTo>
                  <a:pt x="163380" y="359876"/>
                </a:lnTo>
                <a:lnTo>
                  <a:pt x="166303" y="333246"/>
                </a:lnTo>
                <a:lnTo>
                  <a:pt x="162532" y="305422"/>
                </a:lnTo>
                <a:lnTo>
                  <a:pt x="140159" y="255162"/>
                </a:lnTo>
                <a:lnTo>
                  <a:pt x="126346" y="240693"/>
                </a:lnTo>
                <a:lnTo>
                  <a:pt x="67168" y="201450"/>
                </a:lnTo>
                <a:lnTo>
                  <a:pt x="11231" y="164085"/>
                </a:lnTo>
                <a:lnTo>
                  <a:pt x="2365" y="144062"/>
                </a:lnTo>
                <a:lnTo>
                  <a:pt x="0" y="132172"/>
                </a:lnTo>
                <a:lnTo>
                  <a:pt x="763" y="121905"/>
                </a:lnTo>
                <a:lnTo>
                  <a:pt x="24229" y="65460"/>
                </a:lnTo>
                <a:lnTo>
                  <a:pt x="55511" y="19116"/>
                </a:lnTo>
                <a:lnTo>
                  <a:pt x="81750" y="2260"/>
                </a:lnTo>
                <a:lnTo>
                  <a:pt x="101557" y="0"/>
                </a:lnTo>
                <a:lnTo>
                  <a:pt x="120888" y="4065"/>
                </a:lnTo>
                <a:lnTo>
                  <a:pt x="137279" y="13670"/>
                </a:lnTo>
                <a:lnTo>
                  <a:pt x="149243" y="28858"/>
                </a:lnTo>
                <a:lnTo>
                  <a:pt x="154071" y="37821"/>
                </a:lnTo>
                <a:lnTo>
                  <a:pt x="156316" y="57139"/>
                </a:lnTo>
                <a:lnTo>
                  <a:pt x="153199" y="11891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3129698" y="1623657"/>
            <a:ext cx="229597" cy="556726"/>
          </a:xfrm>
          <a:custGeom>
            <a:avLst/>
            <a:gdLst/>
            <a:ahLst/>
            <a:cxnLst/>
            <a:rect l="0" t="0" r="0" b="0"/>
            <a:pathLst>
              <a:path w="229597" h="556726">
                <a:moveTo>
                  <a:pt x="228892" y="124073"/>
                </a:moveTo>
                <a:lnTo>
                  <a:pt x="179394" y="182636"/>
                </a:lnTo>
                <a:lnTo>
                  <a:pt x="144616" y="244710"/>
                </a:lnTo>
                <a:lnTo>
                  <a:pt x="123593" y="293958"/>
                </a:lnTo>
                <a:lnTo>
                  <a:pt x="95529" y="357412"/>
                </a:lnTo>
                <a:lnTo>
                  <a:pt x="75860" y="408941"/>
                </a:lnTo>
                <a:lnTo>
                  <a:pt x="60710" y="469899"/>
                </a:lnTo>
                <a:lnTo>
                  <a:pt x="55879" y="498872"/>
                </a:lnTo>
                <a:lnTo>
                  <a:pt x="57631" y="527347"/>
                </a:lnTo>
                <a:lnTo>
                  <a:pt x="62075" y="537981"/>
                </a:lnTo>
                <a:lnTo>
                  <a:pt x="76373" y="552918"/>
                </a:lnTo>
                <a:lnTo>
                  <a:pt x="85098" y="556199"/>
                </a:lnTo>
                <a:lnTo>
                  <a:pt x="104152" y="556725"/>
                </a:lnTo>
                <a:lnTo>
                  <a:pt x="121200" y="549939"/>
                </a:lnTo>
                <a:lnTo>
                  <a:pt x="151208" y="526519"/>
                </a:lnTo>
                <a:lnTo>
                  <a:pt x="167010" y="500680"/>
                </a:lnTo>
                <a:lnTo>
                  <a:pt x="173512" y="459618"/>
                </a:lnTo>
                <a:lnTo>
                  <a:pt x="167303" y="410152"/>
                </a:lnTo>
                <a:lnTo>
                  <a:pt x="155792" y="377293"/>
                </a:lnTo>
                <a:lnTo>
                  <a:pt x="110084" y="314803"/>
                </a:lnTo>
                <a:lnTo>
                  <a:pt x="52133" y="252887"/>
                </a:lnTo>
                <a:lnTo>
                  <a:pt x="22272" y="217238"/>
                </a:lnTo>
                <a:lnTo>
                  <a:pt x="6494" y="186772"/>
                </a:lnTo>
                <a:lnTo>
                  <a:pt x="0" y="144340"/>
                </a:lnTo>
                <a:lnTo>
                  <a:pt x="3665" y="105902"/>
                </a:lnTo>
                <a:lnTo>
                  <a:pt x="12198" y="86361"/>
                </a:lnTo>
                <a:lnTo>
                  <a:pt x="24959" y="69878"/>
                </a:lnTo>
                <a:lnTo>
                  <a:pt x="82076" y="27149"/>
                </a:lnTo>
                <a:lnTo>
                  <a:pt x="134212" y="5389"/>
                </a:lnTo>
                <a:lnTo>
                  <a:pt x="171333" y="0"/>
                </a:lnTo>
                <a:lnTo>
                  <a:pt x="192002" y="4979"/>
                </a:lnTo>
                <a:lnTo>
                  <a:pt x="208987" y="16160"/>
                </a:lnTo>
                <a:lnTo>
                  <a:pt x="224335" y="32828"/>
                </a:lnTo>
                <a:lnTo>
                  <a:pt x="229596" y="58173"/>
                </a:lnTo>
                <a:lnTo>
                  <a:pt x="223442" y="116515"/>
                </a:lnTo>
                <a:lnTo>
                  <a:pt x="210699" y="177815"/>
                </a:lnTo>
                <a:lnTo>
                  <a:pt x="207835" y="19777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3516518" y="726466"/>
            <a:ext cx="2073048" cy="1547690"/>
            <a:chOff x="3516518" y="726466"/>
            <a:chExt cx="2073048" cy="1547690"/>
          </a:xfrm>
        </p:grpSpPr>
        <p:sp>
          <p:nvSpPr>
            <p:cNvPr id="14" name="Freeform 13"/>
            <p:cNvSpPr/>
            <p:nvPr/>
          </p:nvSpPr>
          <p:spPr>
            <a:xfrm>
              <a:off x="3616159" y="1505575"/>
              <a:ext cx="216215" cy="768581"/>
            </a:xfrm>
            <a:custGeom>
              <a:avLst/>
              <a:gdLst/>
              <a:ahLst/>
              <a:cxnLst/>
              <a:rect l="0" t="0" r="0" b="0"/>
              <a:pathLst>
                <a:path w="216215" h="768581">
                  <a:moveTo>
                    <a:pt x="216214" y="0"/>
                  </a:moveTo>
                  <a:lnTo>
                    <a:pt x="161126" y="58563"/>
                  </a:lnTo>
                  <a:lnTo>
                    <a:pt x="107687" y="121792"/>
                  </a:lnTo>
                  <a:lnTo>
                    <a:pt x="79396" y="178432"/>
                  </a:lnTo>
                  <a:lnTo>
                    <a:pt x="51277" y="229438"/>
                  </a:lnTo>
                  <a:lnTo>
                    <a:pt x="31598" y="287780"/>
                  </a:lnTo>
                  <a:lnTo>
                    <a:pt x="12845" y="346516"/>
                  </a:lnTo>
                  <a:lnTo>
                    <a:pt x="7778" y="395519"/>
                  </a:lnTo>
                  <a:lnTo>
                    <a:pt x="0" y="453253"/>
                  </a:lnTo>
                  <a:lnTo>
                    <a:pt x="4621" y="507474"/>
                  </a:lnTo>
                  <a:lnTo>
                    <a:pt x="14569" y="558764"/>
                  </a:lnTo>
                  <a:lnTo>
                    <a:pt x="38299" y="614961"/>
                  </a:lnTo>
                  <a:lnTo>
                    <a:pt x="65517" y="676105"/>
                  </a:lnTo>
                  <a:lnTo>
                    <a:pt x="100428" y="735909"/>
                  </a:lnTo>
                  <a:lnTo>
                    <a:pt x="113281" y="754059"/>
                  </a:lnTo>
                  <a:lnTo>
                    <a:pt x="131986" y="768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43031" y="1726673"/>
              <a:ext cx="15685" cy="336913"/>
            </a:xfrm>
            <a:custGeom>
              <a:avLst/>
              <a:gdLst/>
              <a:ahLst/>
              <a:cxnLst/>
              <a:rect l="0" t="0" r="0" b="0"/>
              <a:pathLst>
                <a:path w="15685" h="336913">
                  <a:moveTo>
                    <a:pt x="15684" y="0"/>
                  </a:moveTo>
                  <a:lnTo>
                    <a:pt x="7350" y="37478"/>
                  </a:lnTo>
                  <a:lnTo>
                    <a:pt x="0" y="94491"/>
                  </a:lnTo>
                  <a:lnTo>
                    <a:pt x="1808" y="144851"/>
                  </a:lnTo>
                  <a:lnTo>
                    <a:pt x="4163" y="202406"/>
                  </a:lnTo>
                  <a:lnTo>
                    <a:pt x="4861" y="252735"/>
                  </a:lnTo>
                  <a:lnTo>
                    <a:pt x="5097" y="308153"/>
                  </a:lnTo>
                  <a:lnTo>
                    <a:pt x="515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15108" y="1717120"/>
              <a:ext cx="260616" cy="441223"/>
            </a:xfrm>
            <a:custGeom>
              <a:avLst/>
              <a:gdLst/>
              <a:ahLst/>
              <a:cxnLst/>
              <a:rect l="0" t="0" r="0" b="0"/>
              <a:pathLst>
                <a:path w="260616" h="441223">
                  <a:moveTo>
                    <a:pt x="191047" y="9553"/>
                  </a:moveTo>
                  <a:lnTo>
                    <a:pt x="148355" y="6434"/>
                  </a:lnTo>
                  <a:lnTo>
                    <a:pt x="87809" y="0"/>
                  </a:lnTo>
                  <a:lnTo>
                    <a:pt x="35950" y="2337"/>
                  </a:lnTo>
                  <a:lnTo>
                    <a:pt x="24478" y="4742"/>
                  </a:lnTo>
                  <a:lnTo>
                    <a:pt x="15660" y="9855"/>
                  </a:lnTo>
                  <a:lnTo>
                    <a:pt x="2743" y="24895"/>
                  </a:lnTo>
                  <a:lnTo>
                    <a:pt x="0" y="33819"/>
                  </a:lnTo>
                  <a:lnTo>
                    <a:pt x="1101" y="89264"/>
                  </a:lnTo>
                  <a:lnTo>
                    <a:pt x="1406" y="129618"/>
                  </a:lnTo>
                  <a:lnTo>
                    <a:pt x="4958" y="137559"/>
                  </a:lnTo>
                  <a:lnTo>
                    <a:pt x="10836" y="141684"/>
                  </a:lnTo>
                  <a:lnTo>
                    <a:pt x="26725" y="143147"/>
                  </a:lnTo>
                  <a:lnTo>
                    <a:pt x="81367" y="137081"/>
                  </a:lnTo>
                  <a:lnTo>
                    <a:pt x="134243" y="144535"/>
                  </a:lnTo>
                  <a:lnTo>
                    <a:pt x="179697" y="160392"/>
                  </a:lnTo>
                  <a:lnTo>
                    <a:pt x="200041" y="173689"/>
                  </a:lnTo>
                  <a:lnTo>
                    <a:pt x="224647" y="202075"/>
                  </a:lnTo>
                  <a:lnTo>
                    <a:pt x="250803" y="252996"/>
                  </a:lnTo>
                  <a:lnTo>
                    <a:pt x="260615" y="294204"/>
                  </a:lnTo>
                  <a:lnTo>
                    <a:pt x="260403" y="336050"/>
                  </a:lnTo>
                  <a:lnTo>
                    <a:pt x="254627" y="362893"/>
                  </a:lnTo>
                  <a:lnTo>
                    <a:pt x="244261" y="386522"/>
                  </a:lnTo>
                  <a:lnTo>
                    <a:pt x="228736" y="402483"/>
                  </a:lnTo>
                  <a:lnTo>
                    <a:pt x="169602" y="430065"/>
                  </a:lnTo>
                  <a:lnTo>
                    <a:pt x="117347" y="4412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16518" y="947564"/>
              <a:ext cx="389555" cy="492656"/>
            </a:xfrm>
            <a:custGeom>
              <a:avLst/>
              <a:gdLst/>
              <a:ahLst/>
              <a:cxnLst/>
              <a:rect l="0" t="0" r="0" b="0"/>
              <a:pathLst>
                <a:path w="389555" h="492656">
                  <a:moveTo>
                    <a:pt x="0" y="0"/>
                  </a:moveTo>
                  <a:lnTo>
                    <a:pt x="37086" y="63428"/>
                  </a:lnTo>
                  <a:lnTo>
                    <a:pt x="84952" y="115848"/>
                  </a:lnTo>
                  <a:lnTo>
                    <a:pt x="125315" y="166340"/>
                  </a:lnTo>
                  <a:lnTo>
                    <a:pt x="164349" y="224142"/>
                  </a:lnTo>
                  <a:lnTo>
                    <a:pt x="212597" y="281061"/>
                  </a:lnTo>
                  <a:lnTo>
                    <a:pt x="245848" y="332986"/>
                  </a:lnTo>
                  <a:lnTo>
                    <a:pt x="289695" y="389038"/>
                  </a:lnTo>
                  <a:lnTo>
                    <a:pt x="340328" y="446435"/>
                  </a:lnTo>
                  <a:lnTo>
                    <a:pt x="375504" y="489809"/>
                  </a:lnTo>
                  <a:lnTo>
                    <a:pt x="376678" y="492655"/>
                  </a:lnTo>
                  <a:lnTo>
                    <a:pt x="373951" y="492214"/>
                  </a:lnTo>
                  <a:lnTo>
                    <a:pt x="334857" y="467371"/>
                  </a:lnTo>
                  <a:lnTo>
                    <a:pt x="278409" y="420296"/>
                  </a:lnTo>
                  <a:lnTo>
                    <a:pt x="218593" y="368387"/>
                  </a:lnTo>
                  <a:lnTo>
                    <a:pt x="170041" y="337540"/>
                  </a:lnTo>
                  <a:lnTo>
                    <a:pt x="166003" y="336161"/>
                  </a:lnTo>
                  <a:lnTo>
                    <a:pt x="166820" y="337581"/>
                  </a:lnTo>
                  <a:lnTo>
                    <a:pt x="221662" y="391378"/>
                  </a:lnTo>
                  <a:lnTo>
                    <a:pt x="264904" y="436848"/>
                  </a:lnTo>
                  <a:lnTo>
                    <a:pt x="316077" y="470421"/>
                  </a:lnTo>
                  <a:lnTo>
                    <a:pt x="326532" y="475051"/>
                  </a:lnTo>
                  <a:lnTo>
                    <a:pt x="335841" y="475798"/>
                  </a:lnTo>
                  <a:lnTo>
                    <a:pt x="352423" y="470389"/>
                  </a:lnTo>
                  <a:lnTo>
                    <a:pt x="364473" y="457067"/>
                  </a:lnTo>
                  <a:lnTo>
                    <a:pt x="384345" y="412137"/>
                  </a:lnTo>
                  <a:lnTo>
                    <a:pt x="389554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00911" y="726466"/>
              <a:ext cx="242157" cy="845453"/>
            </a:xfrm>
            <a:custGeom>
              <a:avLst/>
              <a:gdLst/>
              <a:ahLst/>
              <a:cxnLst/>
              <a:rect l="0" t="0" r="0" b="0"/>
              <a:pathLst>
                <a:path w="242157" h="845453">
                  <a:moveTo>
                    <a:pt x="0" y="0"/>
                  </a:moveTo>
                  <a:lnTo>
                    <a:pt x="17959" y="55045"/>
                  </a:lnTo>
                  <a:lnTo>
                    <a:pt x="31667" y="106453"/>
                  </a:lnTo>
                  <a:lnTo>
                    <a:pt x="51229" y="161667"/>
                  </a:lnTo>
                  <a:lnTo>
                    <a:pt x="69218" y="218804"/>
                  </a:lnTo>
                  <a:lnTo>
                    <a:pt x="80431" y="268122"/>
                  </a:lnTo>
                  <a:lnTo>
                    <a:pt x="91162" y="318609"/>
                  </a:lnTo>
                  <a:lnTo>
                    <a:pt x="105268" y="381303"/>
                  </a:lnTo>
                  <a:lnTo>
                    <a:pt x="119320" y="444076"/>
                  </a:lnTo>
                  <a:lnTo>
                    <a:pt x="133361" y="501536"/>
                  </a:lnTo>
                  <a:lnTo>
                    <a:pt x="144280" y="557947"/>
                  </a:lnTo>
                  <a:lnTo>
                    <a:pt x="155394" y="619786"/>
                  </a:lnTo>
                  <a:lnTo>
                    <a:pt x="168650" y="669259"/>
                  </a:lnTo>
                  <a:lnTo>
                    <a:pt x="176944" y="729074"/>
                  </a:lnTo>
                  <a:lnTo>
                    <a:pt x="190169" y="788594"/>
                  </a:lnTo>
                  <a:lnTo>
                    <a:pt x="198092" y="837134"/>
                  </a:lnTo>
                  <a:lnTo>
                    <a:pt x="196402" y="843529"/>
                  </a:lnTo>
                  <a:lnTo>
                    <a:pt x="192936" y="845452"/>
                  </a:lnTo>
                  <a:lnTo>
                    <a:pt x="188286" y="844395"/>
                  </a:lnTo>
                  <a:lnTo>
                    <a:pt x="170563" y="831728"/>
                  </a:lnTo>
                  <a:lnTo>
                    <a:pt x="114345" y="774028"/>
                  </a:lnTo>
                  <a:lnTo>
                    <a:pt x="60920" y="713277"/>
                  </a:lnTo>
                  <a:lnTo>
                    <a:pt x="46183" y="693698"/>
                  </a:lnTo>
                  <a:lnTo>
                    <a:pt x="43657" y="691753"/>
                  </a:lnTo>
                  <a:lnTo>
                    <a:pt x="47089" y="702069"/>
                  </a:lnTo>
                  <a:lnTo>
                    <a:pt x="88235" y="758278"/>
                  </a:lnTo>
                  <a:lnTo>
                    <a:pt x="122898" y="796224"/>
                  </a:lnTo>
                  <a:lnTo>
                    <a:pt x="131065" y="799878"/>
                  </a:lnTo>
                  <a:lnTo>
                    <a:pt x="149499" y="800818"/>
                  </a:lnTo>
                  <a:lnTo>
                    <a:pt x="166270" y="794216"/>
                  </a:lnTo>
                  <a:lnTo>
                    <a:pt x="228451" y="743079"/>
                  </a:lnTo>
                  <a:lnTo>
                    <a:pt x="242156" y="736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79896" y="1789844"/>
              <a:ext cx="115814" cy="14655"/>
            </a:xfrm>
            <a:custGeom>
              <a:avLst/>
              <a:gdLst/>
              <a:ahLst/>
              <a:cxnLst/>
              <a:rect l="0" t="0" r="0" b="0"/>
              <a:pathLst>
                <a:path w="115814" h="14655">
                  <a:moveTo>
                    <a:pt x="115813" y="0"/>
                  </a:moveTo>
                  <a:lnTo>
                    <a:pt x="66262" y="14654"/>
                  </a:lnTo>
                  <a:lnTo>
                    <a:pt x="17175" y="1188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91129" y="863336"/>
              <a:ext cx="467918" cy="694882"/>
            </a:xfrm>
            <a:custGeom>
              <a:avLst/>
              <a:gdLst/>
              <a:ahLst/>
              <a:cxnLst/>
              <a:rect l="0" t="0" r="0" b="0"/>
              <a:pathLst>
                <a:path w="467918" h="694882">
                  <a:moveTo>
                    <a:pt x="467917" y="0"/>
                  </a:moveTo>
                  <a:lnTo>
                    <a:pt x="433171" y="37087"/>
                  </a:lnTo>
                  <a:lnTo>
                    <a:pt x="406684" y="90542"/>
                  </a:lnTo>
                  <a:lnTo>
                    <a:pt x="372954" y="149964"/>
                  </a:lnTo>
                  <a:lnTo>
                    <a:pt x="338039" y="210691"/>
                  </a:lnTo>
                  <a:lnTo>
                    <a:pt x="309984" y="267049"/>
                  </a:lnTo>
                  <a:lnTo>
                    <a:pt x="281913" y="328571"/>
                  </a:lnTo>
                  <a:lnTo>
                    <a:pt x="249938" y="391576"/>
                  </a:lnTo>
                  <a:lnTo>
                    <a:pt x="221277" y="452775"/>
                  </a:lnTo>
                  <a:lnTo>
                    <a:pt x="187029" y="514286"/>
                  </a:lnTo>
                  <a:lnTo>
                    <a:pt x="154097" y="573337"/>
                  </a:lnTo>
                  <a:lnTo>
                    <a:pt x="122393" y="632131"/>
                  </a:lnTo>
                  <a:lnTo>
                    <a:pt x="87322" y="685853"/>
                  </a:lnTo>
                  <a:lnTo>
                    <a:pt x="80826" y="690032"/>
                  </a:lnTo>
                  <a:lnTo>
                    <a:pt x="72986" y="690479"/>
                  </a:lnTo>
                  <a:lnTo>
                    <a:pt x="64250" y="688437"/>
                  </a:lnTo>
                  <a:lnTo>
                    <a:pt x="57256" y="682396"/>
                  </a:lnTo>
                  <a:lnTo>
                    <a:pt x="37626" y="642199"/>
                  </a:lnTo>
                  <a:lnTo>
                    <a:pt x="18883" y="582355"/>
                  </a:lnTo>
                  <a:lnTo>
                    <a:pt x="0" y="523204"/>
                  </a:lnTo>
                  <a:lnTo>
                    <a:pt x="15741" y="578533"/>
                  </a:lnTo>
                  <a:lnTo>
                    <a:pt x="33981" y="631640"/>
                  </a:lnTo>
                  <a:lnTo>
                    <a:pt x="64951" y="678754"/>
                  </a:lnTo>
                  <a:lnTo>
                    <a:pt x="84880" y="687714"/>
                  </a:lnTo>
                  <a:lnTo>
                    <a:pt x="141391" y="693465"/>
                  </a:lnTo>
                  <a:lnTo>
                    <a:pt x="183648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11519" y="1663502"/>
              <a:ext cx="334155" cy="392253"/>
            </a:xfrm>
            <a:custGeom>
              <a:avLst/>
              <a:gdLst/>
              <a:ahLst/>
              <a:cxnLst/>
              <a:rect l="0" t="0" r="0" b="0"/>
              <a:pathLst>
                <a:path w="334155" h="392253">
                  <a:moveTo>
                    <a:pt x="157973" y="0"/>
                  </a:moveTo>
                  <a:lnTo>
                    <a:pt x="130417" y="7236"/>
                  </a:lnTo>
                  <a:lnTo>
                    <a:pt x="77314" y="6759"/>
                  </a:lnTo>
                  <a:lnTo>
                    <a:pt x="54274" y="4174"/>
                  </a:lnTo>
                  <a:lnTo>
                    <a:pt x="32336" y="6924"/>
                  </a:lnTo>
                  <a:lnTo>
                    <a:pt x="14007" y="15166"/>
                  </a:lnTo>
                  <a:lnTo>
                    <a:pt x="5844" y="20639"/>
                  </a:lnTo>
                  <a:lnTo>
                    <a:pt x="1571" y="30137"/>
                  </a:lnTo>
                  <a:lnTo>
                    <a:pt x="0" y="84289"/>
                  </a:lnTo>
                  <a:lnTo>
                    <a:pt x="5626" y="140392"/>
                  </a:lnTo>
                  <a:lnTo>
                    <a:pt x="14697" y="176908"/>
                  </a:lnTo>
                  <a:lnTo>
                    <a:pt x="20342" y="183450"/>
                  </a:lnTo>
                  <a:lnTo>
                    <a:pt x="27614" y="186641"/>
                  </a:lnTo>
                  <a:lnTo>
                    <a:pt x="45054" y="187067"/>
                  </a:lnTo>
                  <a:lnTo>
                    <a:pt x="74603" y="179560"/>
                  </a:lnTo>
                  <a:lnTo>
                    <a:pt x="106754" y="165377"/>
                  </a:lnTo>
                  <a:lnTo>
                    <a:pt x="158947" y="159399"/>
                  </a:lnTo>
                  <a:lnTo>
                    <a:pt x="214317" y="158218"/>
                  </a:lnTo>
                  <a:lnTo>
                    <a:pt x="256296" y="158014"/>
                  </a:lnTo>
                  <a:lnTo>
                    <a:pt x="267975" y="161494"/>
                  </a:lnTo>
                  <a:lnTo>
                    <a:pt x="303531" y="189178"/>
                  </a:lnTo>
                  <a:lnTo>
                    <a:pt x="311163" y="196309"/>
                  </a:lnTo>
                  <a:lnTo>
                    <a:pt x="327495" y="228701"/>
                  </a:lnTo>
                  <a:lnTo>
                    <a:pt x="334154" y="267935"/>
                  </a:lnTo>
                  <a:lnTo>
                    <a:pt x="327998" y="314708"/>
                  </a:lnTo>
                  <a:lnTo>
                    <a:pt x="317665" y="345931"/>
                  </a:lnTo>
                  <a:lnTo>
                    <a:pt x="306546" y="362757"/>
                  </a:lnTo>
                  <a:lnTo>
                    <a:pt x="287566" y="374915"/>
                  </a:lnTo>
                  <a:lnTo>
                    <a:pt x="242843" y="392252"/>
                  </a:lnTo>
                  <a:lnTo>
                    <a:pt x="205216" y="392174"/>
                  </a:lnTo>
                  <a:lnTo>
                    <a:pt x="154090" y="381666"/>
                  </a:lnTo>
                  <a:lnTo>
                    <a:pt x="12638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01119" y="1589803"/>
              <a:ext cx="188447" cy="663296"/>
            </a:xfrm>
            <a:custGeom>
              <a:avLst/>
              <a:gdLst/>
              <a:ahLst/>
              <a:cxnLst/>
              <a:rect l="0" t="0" r="0" b="0"/>
              <a:pathLst>
                <a:path w="188447" h="663296">
                  <a:moveTo>
                    <a:pt x="0" y="0"/>
                  </a:moveTo>
                  <a:lnTo>
                    <a:pt x="38373" y="29308"/>
                  </a:lnTo>
                  <a:lnTo>
                    <a:pt x="86287" y="84952"/>
                  </a:lnTo>
                  <a:lnTo>
                    <a:pt x="125689" y="142179"/>
                  </a:lnTo>
                  <a:lnTo>
                    <a:pt x="144085" y="170029"/>
                  </a:lnTo>
                  <a:lnTo>
                    <a:pt x="165680" y="230881"/>
                  </a:lnTo>
                  <a:lnTo>
                    <a:pt x="184112" y="292917"/>
                  </a:lnTo>
                  <a:lnTo>
                    <a:pt x="188446" y="356167"/>
                  </a:lnTo>
                  <a:lnTo>
                    <a:pt x="182066" y="410515"/>
                  </a:lnTo>
                  <a:lnTo>
                    <a:pt x="173354" y="472030"/>
                  </a:lnTo>
                  <a:lnTo>
                    <a:pt x="149796" y="529588"/>
                  </a:lnTo>
                  <a:lnTo>
                    <a:pt x="122613" y="590914"/>
                  </a:lnTo>
                  <a:lnTo>
                    <a:pt x="79926" y="654116"/>
                  </a:lnTo>
                  <a:lnTo>
                    <a:pt x="73699" y="66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3723741" y="2734385"/>
            <a:ext cx="173357" cy="425184"/>
          </a:xfrm>
          <a:custGeom>
            <a:avLst/>
            <a:gdLst/>
            <a:ahLst/>
            <a:cxnLst/>
            <a:rect l="0" t="0" r="0" b="0"/>
            <a:pathLst>
              <a:path w="173357" h="425184">
                <a:moveTo>
                  <a:pt x="171803" y="76723"/>
                </a:moveTo>
                <a:lnTo>
                  <a:pt x="135886" y="140151"/>
                </a:lnTo>
                <a:lnTo>
                  <a:pt x="95691" y="195852"/>
                </a:lnTo>
                <a:lnTo>
                  <a:pt x="63196" y="249933"/>
                </a:lnTo>
                <a:lnTo>
                  <a:pt x="36849" y="312948"/>
                </a:lnTo>
                <a:lnTo>
                  <a:pt x="26862" y="368227"/>
                </a:lnTo>
                <a:lnTo>
                  <a:pt x="25496" y="396183"/>
                </a:lnTo>
                <a:lnTo>
                  <a:pt x="28642" y="406680"/>
                </a:lnTo>
                <a:lnTo>
                  <a:pt x="34248" y="414848"/>
                </a:lnTo>
                <a:lnTo>
                  <a:pt x="41495" y="421463"/>
                </a:lnTo>
                <a:lnTo>
                  <a:pt x="49836" y="424703"/>
                </a:lnTo>
                <a:lnTo>
                  <a:pt x="68462" y="425183"/>
                </a:lnTo>
                <a:lnTo>
                  <a:pt x="129859" y="409599"/>
                </a:lnTo>
                <a:lnTo>
                  <a:pt x="137991" y="403926"/>
                </a:lnTo>
                <a:lnTo>
                  <a:pt x="156195" y="378003"/>
                </a:lnTo>
                <a:lnTo>
                  <a:pt x="169155" y="354125"/>
                </a:lnTo>
                <a:lnTo>
                  <a:pt x="173356" y="327915"/>
                </a:lnTo>
                <a:lnTo>
                  <a:pt x="170153" y="301838"/>
                </a:lnTo>
                <a:lnTo>
                  <a:pt x="160931" y="278550"/>
                </a:lnTo>
                <a:lnTo>
                  <a:pt x="145914" y="262740"/>
                </a:lnTo>
                <a:lnTo>
                  <a:pt x="85828" y="216899"/>
                </a:lnTo>
                <a:lnTo>
                  <a:pt x="24610" y="160943"/>
                </a:lnTo>
                <a:lnTo>
                  <a:pt x="17522" y="153927"/>
                </a:lnTo>
                <a:lnTo>
                  <a:pt x="1957" y="121695"/>
                </a:lnTo>
                <a:lnTo>
                  <a:pt x="0" y="95931"/>
                </a:lnTo>
                <a:lnTo>
                  <a:pt x="4199" y="70052"/>
                </a:lnTo>
                <a:lnTo>
                  <a:pt x="13864" y="46852"/>
                </a:lnTo>
                <a:lnTo>
                  <a:pt x="38049" y="19650"/>
                </a:lnTo>
                <a:lnTo>
                  <a:pt x="73030" y="2361"/>
                </a:lnTo>
                <a:lnTo>
                  <a:pt x="99438" y="0"/>
                </a:lnTo>
                <a:lnTo>
                  <a:pt x="148929" y="8016"/>
                </a:lnTo>
                <a:lnTo>
                  <a:pt x="156554" y="14541"/>
                </a:lnTo>
                <a:lnTo>
                  <a:pt x="165025" y="34269"/>
                </a:lnTo>
                <a:lnTo>
                  <a:pt x="169794" y="71683"/>
                </a:lnTo>
                <a:lnTo>
                  <a:pt x="161274" y="11883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182395" y="2695295"/>
            <a:ext cx="750297" cy="526426"/>
            <a:chOff x="4182395" y="2695295"/>
            <a:chExt cx="750297" cy="526426"/>
          </a:xfrm>
        </p:grpSpPr>
        <p:sp>
          <p:nvSpPr>
            <p:cNvPr id="25" name="Freeform 24"/>
            <p:cNvSpPr/>
            <p:nvPr/>
          </p:nvSpPr>
          <p:spPr>
            <a:xfrm>
              <a:off x="4182395" y="2695295"/>
              <a:ext cx="134290" cy="526426"/>
            </a:xfrm>
            <a:custGeom>
              <a:avLst/>
              <a:gdLst/>
              <a:ahLst/>
              <a:cxnLst/>
              <a:rect l="0" t="0" r="0" b="0"/>
              <a:pathLst>
                <a:path w="134290" h="526426">
                  <a:moveTo>
                    <a:pt x="134289" y="0"/>
                  </a:moveTo>
                  <a:lnTo>
                    <a:pt x="117521" y="11178"/>
                  </a:lnTo>
                  <a:lnTo>
                    <a:pt x="106169" y="26025"/>
                  </a:lnTo>
                  <a:lnTo>
                    <a:pt x="73617" y="79450"/>
                  </a:lnTo>
                  <a:lnTo>
                    <a:pt x="52729" y="135071"/>
                  </a:lnTo>
                  <a:lnTo>
                    <a:pt x="27001" y="180365"/>
                  </a:lnTo>
                  <a:lnTo>
                    <a:pt x="11754" y="238182"/>
                  </a:lnTo>
                  <a:lnTo>
                    <a:pt x="2186" y="288681"/>
                  </a:lnTo>
                  <a:lnTo>
                    <a:pt x="0" y="339519"/>
                  </a:lnTo>
                  <a:lnTo>
                    <a:pt x="12270" y="402331"/>
                  </a:lnTo>
                  <a:lnTo>
                    <a:pt x="30285" y="444033"/>
                  </a:lnTo>
                  <a:lnTo>
                    <a:pt x="76444" y="502409"/>
                  </a:lnTo>
                  <a:lnTo>
                    <a:pt x="92175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85140" y="2905865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3119" y="54145"/>
                  </a:lnTo>
                  <a:lnTo>
                    <a:pt x="9065" y="114680"/>
                  </a:lnTo>
                  <a:lnTo>
                    <a:pt x="10095" y="165651"/>
                  </a:lnTo>
                  <a:lnTo>
                    <a:pt x="17678" y="224530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96972" y="2921333"/>
              <a:ext cx="264264" cy="274681"/>
            </a:xfrm>
            <a:custGeom>
              <a:avLst/>
              <a:gdLst/>
              <a:ahLst/>
              <a:cxnLst/>
              <a:rect l="0" t="0" r="0" b="0"/>
              <a:pathLst>
                <a:path w="264264" h="274681">
                  <a:moveTo>
                    <a:pt x="130323" y="5589"/>
                  </a:moveTo>
                  <a:lnTo>
                    <a:pt x="113555" y="0"/>
                  </a:lnTo>
                  <a:lnTo>
                    <a:pt x="92845" y="3495"/>
                  </a:lnTo>
                  <a:lnTo>
                    <a:pt x="61117" y="18617"/>
                  </a:lnTo>
                  <a:lnTo>
                    <a:pt x="36898" y="41035"/>
                  </a:lnTo>
                  <a:lnTo>
                    <a:pt x="18024" y="69904"/>
                  </a:lnTo>
                  <a:lnTo>
                    <a:pt x="1166" y="116689"/>
                  </a:lnTo>
                  <a:lnTo>
                    <a:pt x="0" y="140365"/>
                  </a:lnTo>
                  <a:lnTo>
                    <a:pt x="8784" y="184159"/>
                  </a:lnTo>
                  <a:lnTo>
                    <a:pt x="21324" y="202327"/>
                  </a:lnTo>
                  <a:lnTo>
                    <a:pt x="81398" y="255788"/>
                  </a:lnTo>
                  <a:lnTo>
                    <a:pt x="107409" y="268867"/>
                  </a:lnTo>
                  <a:lnTo>
                    <a:pt x="134567" y="274680"/>
                  </a:lnTo>
                  <a:lnTo>
                    <a:pt x="176164" y="272363"/>
                  </a:lnTo>
                  <a:lnTo>
                    <a:pt x="201000" y="261026"/>
                  </a:lnTo>
                  <a:lnTo>
                    <a:pt x="222566" y="243119"/>
                  </a:lnTo>
                  <a:lnTo>
                    <a:pt x="252356" y="196614"/>
                  </a:lnTo>
                  <a:lnTo>
                    <a:pt x="260599" y="173547"/>
                  </a:lnTo>
                  <a:lnTo>
                    <a:pt x="264263" y="147697"/>
                  </a:lnTo>
                  <a:lnTo>
                    <a:pt x="259652" y="123730"/>
                  </a:lnTo>
                  <a:lnTo>
                    <a:pt x="235608" y="792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58880" y="2737409"/>
              <a:ext cx="173812" cy="463255"/>
            </a:xfrm>
            <a:custGeom>
              <a:avLst/>
              <a:gdLst/>
              <a:ahLst/>
              <a:cxnLst/>
              <a:rect l="0" t="0" r="0" b="0"/>
              <a:pathLst>
                <a:path w="173812" h="463255">
                  <a:moveTo>
                    <a:pt x="0" y="0"/>
                  </a:moveTo>
                  <a:lnTo>
                    <a:pt x="52706" y="59941"/>
                  </a:lnTo>
                  <a:lnTo>
                    <a:pt x="97964" y="116608"/>
                  </a:lnTo>
                  <a:lnTo>
                    <a:pt x="127732" y="168561"/>
                  </a:lnTo>
                  <a:lnTo>
                    <a:pt x="156312" y="231636"/>
                  </a:lnTo>
                  <a:lnTo>
                    <a:pt x="167227" y="288214"/>
                  </a:lnTo>
                  <a:lnTo>
                    <a:pt x="173811" y="324433"/>
                  </a:lnTo>
                  <a:lnTo>
                    <a:pt x="166741" y="377471"/>
                  </a:lnTo>
                  <a:lnTo>
                    <a:pt x="154080" y="437730"/>
                  </a:lnTo>
                  <a:lnTo>
                    <a:pt x="147399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239680" y="3558632"/>
            <a:ext cx="513219" cy="378533"/>
            <a:chOff x="4239680" y="3558632"/>
            <a:chExt cx="513219" cy="378533"/>
          </a:xfrm>
        </p:grpSpPr>
        <p:sp>
          <p:nvSpPr>
            <p:cNvPr id="30" name="Freeform 29"/>
            <p:cNvSpPr/>
            <p:nvPr/>
          </p:nvSpPr>
          <p:spPr>
            <a:xfrm>
              <a:off x="4239680" y="3558632"/>
              <a:ext cx="171761" cy="378533"/>
            </a:xfrm>
            <a:custGeom>
              <a:avLst/>
              <a:gdLst/>
              <a:ahLst/>
              <a:cxnLst/>
              <a:rect l="0" t="0" r="0" b="0"/>
              <a:pathLst>
                <a:path w="171761" h="378533">
                  <a:moveTo>
                    <a:pt x="171760" y="31585"/>
                  </a:moveTo>
                  <a:lnTo>
                    <a:pt x="126291" y="86630"/>
                  </a:lnTo>
                  <a:lnTo>
                    <a:pt x="98091" y="141158"/>
                  </a:lnTo>
                  <a:lnTo>
                    <a:pt x="69991" y="202318"/>
                  </a:lnTo>
                  <a:lnTo>
                    <a:pt x="60107" y="250889"/>
                  </a:lnTo>
                  <a:lnTo>
                    <a:pt x="50703" y="311298"/>
                  </a:lnTo>
                  <a:lnTo>
                    <a:pt x="52836" y="339956"/>
                  </a:lnTo>
                  <a:lnTo>
                    <a:pt x="63923" y="362051"/>
                  </a:lnTo>
                  <a:lnTo>
                    <a:pt x="71792" y="371219"/>
                  </a:lnTo>
                  <a:lnTo>
                    <a:pt x="80548" y="376161"/>
                  </a:lnTo>
                  <a:lnTo>
                    <a:pt x="99636" y="378532"/>
                  </a:lnTo>
                  <a:lnTo>
                    <a:pt x="116698" y="372567"/>
                  </a:lnTo>
                  <a:lnTo>
                    <a:pt x="132081" y="360948"/>
                  </a:lnTo>
                  <a:lnTo>
                    <a:pt x="152724" y="334675"/>
                  </a:lnTo>
                  <a:lnTo>
                    <a:pt x="162519" y="314861"/>
                  </a:lnTo>
                  <a:lnTo>
                    <a:pt x="164534" y="294356"/>
                  </a:lnTo>
                  <a:lnTo>
                    <a:pt x="156295" y="252596"/>
                  </a:lnTo>
                  <a:lnTo>
                    <a:pt x="141182" y="226662"/>
                  </a:lnTo>
                  <a:lnTo>
                    <a:pt x="83682" y="175595"/>
                  </a:lnTo>
                  <a:lnTo>
                    <a:pt x="25060" y="126349"/>
                  </a:lnTo>
                  <a:lnTo>
                    <a:pt x="17808" y="119327"/>
                  </a:lnTo>
                  <a:lnTo>
                    <a:pt x="2013" y="87089"/>
                  </a:lnTo>
                  <a:lnTo>
                    <a:pt x="0" y="61323"/>
                  </a:lnTo>
                  <a:lnTo>
                    <a:pt x="1102" y="47901"/>
                  </a:lnTo>
                  <a:lnTo>
                    <a:pt x="5345" y="37783"/>
                  </a:lnTo>
                  <a:lnTo>
                    <a:pt x="19419" y="23421"/>
                  </a:lnTo>
                  <a:lnTo>
                    <a:pt x="52663" y="8759"/>
                  </a:lnTo>
                  <a:lnTo>
                    <a:pt x="980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87074" y="3600746"/>
              <a:ext cx="265825" cy="309073"/>
            </a:xfrm>
            <a:custGeom>
              <a:avLst/>
              <a:gdLst/>
              <a:ahLst/>
              <a:cxnLst/>
              <a:rect l="0" t="0" r="0" b="0"/>
              <a:pathLst>
                <a:path w="265825" h="309073">
                  <a:moveTo>
                    <a:pt x="134936" y="31585"/>
                  </a:moveTo>
                  <a:lnTo>
                    <a:pt x="97458" y="23252"/>
                  </a:lnTo>
                  <a:lnTo>
                    <a:pt x="73825" y="24372"/>
                  </a:lnTo>
                  <a:lnTo>
                    <a:pt x="51624" y="32669"/>
                  </a:lnTo>
                  <a:lnTo>
                    <a:pt x="24983" y="56083"/>
                  </a:lnTo>
                  <a:lnTo>
                    <a:pt x="7861" y="85247"/>
                  </a:lnTo>
                  <a:lnTo>
                    <a:pt x="0" y="143354"/>
                  </a:lnTo>
                  <a:lnTo>
                    <a:pt x="979" y="190394"/>
                  </a:lnTo>
                  <a:lnTo>
                    <a:pt x="21084" y="232147"/>
                  </a:lnTo>
                  <a:lnTo>
                    <a:pt x="47586" y="273843"/>
                  </a:lnTo>
                  <a:lnTo>
                    <a:pt x="64528" y="288604"/>
                  </a:lnTo>
                  <a:lnTo>
                    <a:pt x="109590" y="307612"/>
                  </a:lnTo>
                  <a:lnTo>
                    <a:pt x="133030" y="309072"/>
                  </a:lnTo>
                  <a:lnTo>
                    <a:pt x="155146" y="304651"/>
                  </a:lnTo>
                  <a:lnTo>
                    <a:pt x="186158" y="289008"/>
                  </a:lnTo>
                  <a:lnTo>
                    <a:pt x="225534" y="255893"/>
                  </a:lnTo>
                  <a:lnTo>
                    <a:pt x="241459" y="229458"/>
                  </a:lnTo>
                  <a:lnTo>
                    <a:pt x="260979" y="175579"/>
                  </a:lnTo>
                  <a:lnTo>
                    <a:pt x="265824" y="150565"/>
                  </a:lnTo>
                  <a:lnTo>
                    <a:pt x="259403" y="105910"/>
                  </a:lnTo>
                  <a:lnTo>
                    <a:pt x="252256" y="85675"/>
                  </a:lnTo>
                  <a:lnTo>
                    <a:pt x="214001" y="31804"/>
                  </a:lnTo>
                  <a:lnTo>
                    <a:pt x="188389" y="10463"/>
                  </a:lnTo>
                  <a:lnTo>
                    <a:pt x="1665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748352" y="2926922"/>
            <a:ext cx="105286" cy="73700"/>
            <a:chOff x="4748352" y="2926922"/>
            <a:chExt cx="105286" cy="73700"/>
          </a:xfrm>
        </p:grpSpPr>
        <p:sp>
          <p:nvSpPr>
            <p:cNvPr id="33" name="Freeform 32"/>
            <p:cNvSpPr/>
            <p:nvPr/>
          </p:nvSpPr>
          <p:spPr>
            <a:xfrm>
              <a:off x="4748352" y="2926922"/>
              <a:ext cx="105286" cy="73700"/>
            </a:xfrm>
            <a:custGeom>
              <a:avLst/>
              <a:gdLst/>
              <a:ahLst/>
              <a:cxnLst/>
              <a:rect l="0" t="0" r="0" b="0"/>
              <a:pathLst>
                <a:path w="105286" h="73700">
                  <a:moveTo>
                    <a:pt x="105285" y="73699"/>
                  </a:moveTo>
                  <a:lnTo>
                    <a:pt x="50198" y="242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48352" y="2926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747937" y="63170"/>
            <a:ext cx="3080976" cy="905452"/>
            <a:chOff x="2747937" y="63170"/>
            <a:chExt cx="3080976" cy="905452"/>
          </a:xfrm>
        </p:grpSpPr>
        <p:sp>
          <p:nvSpPr>
            <p:cNvPr id="2" name="Freeform 1"/>
            <p:cNvSpPr/>
            <p:nvPr/>
          </p:nvSpPr>
          <p:spPr>
            <a:xfrm>
              <a:off x="2747937" y="266075"/>
              <a:ext cx="519082" cy="702547"/>
            </a:xfrm>
            <a:custGeom>
              <a:avLst/>
              <a:gdLst/>
              <a:ahLst/>
              <a:cxnLst/>
              <a:rect l="0" t="0" r="0" b="0"/>
              <a:pathLst>
                <a:path w="519082" h="702547">
                  <a:moveTo>
                    <a:pt x="0" y="28722"/>
                  </a:moveTo>
                  <a:lnTo>
                    <a:pt x="58617" y="28722"/>
                  </a:lnTo>
                  <a:lnTo>
                    <a:pt x="120027" y="28722"/>
                  </a:lnTo>
                  <a:lnTo>
                    <a:pt x="166455" y="27553"/>
                  </a:lnTo>
                  <a:lnTo>
                    <a:pt x="222456" y="21487"/>
                  </a:lnTo>
                  <a:lnTo>
                    <a:pt x="276613" y="19170"/>
                  </a:lnTo>
                  <a:lnTo>
                    <a:pt x="329704" y="17313"/>
                  </a:lnTo>
                  <a:lnTo>
                    <a:pt x="381310" y="9874"/>
                  </a:lnTo>
                  <a:lnTo>
                    <a:pt x="444382" y="0"/>
                  </a:lnTo>
                  <a:lnTo>
                    <a:pt x="489248" y="1105"/>
                  </a:lnTo>
                  <a:lnTo>
                    <a:pt x="501640" y="3292"/>
                  </a:lnTo>
                  <a:lnTo>
                    <a:pt x="509902" y="9429"/>
                  </a:lnTo>
                  <a:lnTo>
                    <a:pt x="515409" y="18200"/>
                  </a:lnTo>
                  <a:lnTo>
                    <a:pt x="519081" y="28726"/>
                  </a:lnTo>
                  <a:lnTo>
                    <a:pt x="516922" y="52901"/>
                  </a:lnTo>
                  <a:lnTo>
                    <a:pt x="497314" y="110805"/>
                  </a:lnTo>
                  <a:lnTo>
                    <a:pt x="467751" y="166483"/>
                  </a:lnTo>
                  <a:lnTo>
                    <a:pt x="443757" y="218353"/>
                  </a:lnTo>
                  <a:lnTo>
                    <a:pt x="425651" y="268778"/>
                  </a:lnTo>
                  <a:lnTo>
                    <a:pt x="407234" y="332155"/>
                  </a:lnTo>
                  <a:lnTo>
                    <a:pt x="385855" y="384194"/>
                  </a:lnTo>
                  <a:lnTo>
                    <a:pt x="369154" y="436414"/>
                  </a:lnTo>
                  <a:lnTo>
                    <a:pt x="342631" y="491592"/>
                  </a:lnTo>
                  <a:lnTo>
                    <a:pt x="312479" y="540253"/>
                  </a:lnTo>
                  <a:lnTo>
                    <a:pt x="278664" y="599908"/>
                  </a:lnTo>
                  <a:lnTo>
                    <a:pt x="250675" y="659394"/>
                  </a:lnTo>
                  <a:lnTo>
                    <a:pt x="221099" y="7025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51167" y="63170"/>
              <a:ext cx="196979" cy="894924"/>
            </a:xfrm>
            <a:custGeom>
              <a:avLst/>
              <a:gdLst/>
              <a:ahLst/>
              <a:cxnLst/>
              <a:rect l="0" t="0" r="0" b="0"/>
              <a:pathLst>
                <a:path w="196979" h="894924">
                  <a:moveTo>
                    <a:pt x="196978" y="0"/>
                  </a:moveTo>
                  <a:lnTo>
                    <a:pt x="172931" y="17981"/>
                  </a:lnTo>
                  <a:lnTo>
                    <a:pt x="137384" y="69742"/>
                  </a:lnTo>
                  <a:lnTo>
                    <a:pt x="116489" y="131843"/>
                  </a:lnTo>
                  <a:lnTo>
                    <a:pt x="94165" y="194196"/>
                  </a:lnTo>
                  <a:lnTo>
                    <a:pt x="73301" y="253084"/>
                  </a:lnTo>
                  <a:lnTo>
                    <a:pt x="47576" y="314290"/>
                  </a:lnTo>
                  <a:lnTo>
                    <a:pt x="31840" y="371411"/>
                  </a:lnTo>
                  <a:lnTo>
                    <a:pt x="20553" y="431836"/>
                  </a:lnTo>
                  <a:lnTo>
                    <a:pt x="7277" y="491277"/>
                  </a:lnTo>
                  <a:lnTo>
                    <a:pt x="0" y="549546"/>
                  </a:lnTo>
                  <a:lnTo>
                    <a:pt x="964" y="611265"/>
                  </a:lnTo>
                  <a:lnTo>
                    <a:pt x="5539" y="674005"/>
                  </a:lnTo>
                  <a:lnTo>
                    <a:pt x="13133" y="730810"/>
                  </a:lnTo>
                  <a:lnTo>
                    <a:pt x="31071" y="786336"/>
                  </a:lnTo>
                  <a:lnTo>
                    <a:pt x="61521" y="829930"/>
                  </a:lnTo>
                  <a:lnTo>
                    <a:pt x="112627" y="880963"/>
                  </a:lnTo>
                  <a:lnTo>
                    <a:pt x="133807" y="8949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811316" y="249534"/>
              <a:ext cx="368498" cy="568673"/>
            </a:xfrm>
            <a:custGeom>
              <a:avLst/>
              <a:gdLst/>
              <a:ahLst/>
              <a:cxnLst/>
              <a:rect l="0" t="0" r="0" b="0"/>
              <a:pathLst>
                <a:path w="368498" h="568673">
                  <a:moveTo>
                    <a:pt x="0" y="203191"/>
                  </a:moveTo>
                  <a:lnTo>
                    <a:pt x="0" y="180834"/>
                  </a:lnTo>
                  <a:lnTo>
                    <a:pt x="6238" y="163619"/>
                  </a:lnTo>
                  <a:lnTo>
                    <a:pt x="42661" y="107733"/>
                  </a:lnTo>
                  <a:lnTo>
                    <a:pt x="84276" y="53535"/>
                  </a:lnTo>
                  <a:lnTo>
                    <a:pt x="112313" y="18821"/>
                  </a:lnTo>
                  <a:lnTo>
                    <a:pt x="138953" y="2204"/>
                  </a:lnTo>
                  <a:lnTo>
                    <a:pt x="161972" y="0"/>
                  </a:lnTo>
                  <a:lnTo>
                    <a:pt x="186631" y="4089"/>
                  </a:lnTo>
                  <a:lnTo>
                    <a:pt x="241776" y="32274"/>
                  </a:lnTo>
                  <a:lnTo>
                    <a:pt x="268039" y="58182"/>
                  </a:lnTo>
                  <a:lnTo>
                    <a:pt x="301918" y="117082"/>
                  </a:lnTo>
                  <a:lnTo>
                    <a:pt x="324280" y="171884"/>
                  </a:lnTo>
                  <a:lnTo>
                    <a:pt x="338758" y="221861"/>
                  </a:lnTo>
                  <a:lnTo>
                    <a:pt x="344868" y="273713"/>
                  </a:lnTo>
                  <a:lnTo>
                    <a:pt x="338526" y="329165"/>
                  </a:lnTo>
                  <a:lnTo>
                    <a:pt x="329332" y="377127"/>
                  </a:lnTo>
                  <a:lnTo>
                    <a:pt x="319198" y="427213"/>
                  </a:lnTo>
                  <a:lnTo>
                    <a:pt x="302174" y="483532"/>
                  </a:lnTo>
                  <a:lnTo>
                    <a:pt x="276628" y="523209"/>
                  </a:lnTo>
                  <a:lnTo>
                    <a:pt x="233410" y="552407"/>
                  </a:lnTo>
                  <a:lnTo>
                    <a:pt x="199400" y="565455"/>
                  </a:lnTo>
                  <a:lnTo>
                    <a:pt x="161377" y="568672"/>
                  </a:lnTo>
                  <a:lnTo>
                    <a:pt x="138404" y="565278"/>
                  </a:lnTo>
                  <a:lnTo>
                    <a:pt x="119614" y="553632"/>
                  </a:lnTo>
                  <a:lnTo>
                    <a:pt x="88488" y="517559"/>
                  </a:lnTo>
                  <a:lnTo>
                    <a:pt x="80272" y="494208"/>
                  </a:lnTo>
                  <a:lnTo>
                    <a:pt x="77790" y="469402"/>
                  </a:lnTo>
                  <a:lnTo>
                    <a:pt x="80587" y="446679"/>
                  </a:lnTo>
                  <a:lnTo>
                    <a:pt x="88849" y="428001"/>
                  </a:lnTo>
                  <a:lnTo>
                    <a:pt x="94327" y="419745"/>
                  </a:lnTo>
                  <a:lnTo>
                    <a:pt x="109773" y="407452"/>
                  </a:lnTo>
                  <a:lnTo>
                    <a:pt x="148285" y="390028"/>
                  </a:lnTo>
                  <a:lnTo>
                    <a:pt x="168850" y="388785"/>
                  </a:lnTo>
                  <a:lnTo>
                    <a:pt x="231662" y="403813"/>
                  </a:lnTo>
                  <a:lnTo>
                    <a:pt x="253869" y="412849"/>
                  </a:lnTo>
                  <a:lnTo>
                    <a:pt x="306253" y="444126"/>
                  </a:lnTo>
                  <a:lnTo>
                    <a:pt x="368497" y="4874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353997" y="591353"/>
              <a:ext cx="194315" cy="166699"/>
            </a:xfrm>
            <a:custGeom>
              <a:avLst/>
              <a:gdLst/>
              <a:ahLst/>
              <a:cxnLst/>
              <a:rect l="0" t="0" r="0" b="0"/>
              <a:pathLst>
                <a:path w="194315" h="166699">
                  <a:moveTo>
                    <a:pt x="25858" y="166698"/>
                  </a:moveTo>
                  <a:lnTo>
                    <a:pt x="7899" y="105588"/>
                  </a:lnTo>
                  <a:lnTo>
                    <a:pt x="0" y="71383"/>
                  </a:lnTo>
                  <a:lnTo>
                    <a:pt x="1887" y="45567"/>
                  </a:lnTo>
                  <a:lnTo>
                    <a:pt x="15116" y="10315"/>
                  </a:lnTo>
                  <a:lnTo>
                    <a:pt x="22206" y="3951"/>
                  </a:lnTo>
                  <a:lnTo>
                    <a:pt x="30442" y="878"/>
                  </a:lnTo>
                  <a:lnTo>
                    <a:pt x="39442" y="0"/>
                  </a:lnTo>
                  <a:lnTo>
                    <a:pt x="46613" y="4093"/>
                  </a:lnTo>
                  <a:lnTo>
                    <a:pt x="89524" y="63848"/>
                  </a:lnTo>
                  <a:lnTo>
                    <a:pt x="131186" y="121679"/>
                  </a:lnTo>
                  <a:lnTo>
                    <a:pt x="164817" y="152086"/>
                  </a:lnTo>
                  <a:lnTo>
                    <a:pt x="194314" y="1666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32497" y="589595"/>
              <a:ext cx="105286" cy="200043"/>
            </a:xfrm>
            <a:custGeom>
              <a:avLst/>
              <a:gdLst/>
              <a:ahLst/>
              <a:cxnLst/>
              <a:rect l="0" t="0" r="0" b="0"/>
              <a:pathLst>
                <a:path w="105286" h="200043">
                  <a:moveTo>
                    <a:pt x="105285" y="0"/>
                  </a:moveTo>
                  <a:lnTo>
                    <a:pt x="70538" y="53875"/>
                  </a:lnTo>
                  <a:lnTo>
                    <a:pt x="38727" y="117092"/>
                  </a:lnTo>
                  <a:lnTo>
                    <a:pt x="12437" y="17753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832580" y="505367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1464" y="58617"/>
                  </a:lnTo>
                  <a:lnTo>
                    <a:pt x="289" y="112791"/>
                  </a:lnTo>
                  <a:lnTo>
                    <a:pt x="57" y="16543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58880" y="610652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7350" y="3120"/>
                  </a:lnTo>
                  <a:lnTo>
                    <a:pt x="95634" y="16789"/>
                  </a:lnTo>
                  <a:lnTo>
                    <a:pt x="36612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48664" y="242155"/>
              <a:ext cx="435550" cy="419597"/>
            </a:xfrm>
            <a:custGeom>
              <a:avLst/>
              <a:gdLst/>
              <a:ahLst/>
              <a:cxnLst/>
              <a:rect l="0" t="0" r="0" b="0"/>
              <a:pathLst>
                <a:path w="435550" h="419597">
                  <a:moveTo>
                    <a:pt x="252455" y="0"/>
                  </a:moveTo>
                  <a:lnTo>
                    <a:pt x="196240" y="16788"/>
                  </a:lnTo>
                  <a:lnTo>
                    <a:pt x="137669" y="20214"/>
                  </a:lnTo>
                  <a:lnTo>
                    <a:pt x="75103" y="20890"/>
                  </a:lnTo>
                  <a:lnTo>
                    <a:pt x="24400" y="16128"/>
                  </a:lnTo>
                  <a:lnTo>
                    <a:pt x="6428" y="23156"/>
                  </a:lnTo>
                  <a:lnTo>
                    <a:pt x="1869" y="29475"/>
                  </a:lnTo>
                  <a:lnTo>
                    <a:pt x="0" y="37198"/>
                  </a:lnTo>
                  <a:lnTo>
                    <a:pt x="971" y="93372"/>
                  </a:lnTo>
                  <a:lnTo>
                    <a:pt x="8110" y="147819"/>
                  </a:lnTo>
                  <a:lnTo>
                    <a:pt x="8840" y="161717"/>
                  </a:lnTo>
                  <a:lnTo>
                    <a:pt x="12836" y="172152"/>
                  </a:lnTo>
                  <a:lnTo>
                    <a:pt x="26634" y="186866"/>
                  </a:lnTo>
                  <a:lnTo>
                    <a:pt x="36397" y="190088"/>
                  </a:lnTo>
                  <a:lnTo>
                    <a:pt x="71325" y="189033"/>
                  </a:lnTo>
                  <a:lnTo>
                    <a:pt x="131419" y="180539"/>
                  </a:lnTo>
                  <a:lnTo>
                    <a:pt x="184960" y="180461"/>
                  </a:lnTo>
                  <a:lnTo>
                    <a:pt x="236783" y="187378"/>
                  </a:lnTo>
                  <a:lnTo>
                    <a:pt x="267716" y="190904"/>
                  </a:lnTo>
                  <a:lnTo>
                    <a:pt x="325703" y="212231"/>
                  </a:lnTo>
                  <a:lnTo>
                    <a:pt x="376628" y="238974"/>
                  </a:lnTo>
                  <a:lnTo>
                    <a:pt x="404151" y="265389"/>
                  </a:lnTo>
                  <a:lnTo>
                    <a:pt x="430157" y="316142"/>
                  </a:lnTo>
                  <a:lnTo>
                    <a:pt x="435549" y="337039"/>
                  </a:lnTo>
                  <a:lnTo>
                    <a:pt x="434046" y="358026"/>
                  </a:lnTo>
                  <a:lnTo>
                    <a:pt x="426358" y="375931"/>
                  </a:lnTo>
                  <a:lnTo>
                    <a:pt x="421033" y="383982"/>
                  </a:lnTo>
                  <a:lnTo>
                    <a:pt x="405757" y="396046"/>
                  </a:lnTo>
                  <a:lnTo>
                    <a:pt x="361765" y="413324"/>
                  </a:lnTo>
                  <a:lnTo>
                    <a:pt x="308016" y="419596"/>
                  </a:lnTo>
                  <a:lnTo>
                    <a:pt x="255458" y="417715"/>
                  </a:lnTo>
                  <a:lnTo>
                    <a:pt x="199756" y="412015"/>
                  </a:lnTo>
                  <a:lnTo>
                    <a:pt x="136642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74818" y="94756"/>
              <a:ext cx="354095" cy="758053"/>
            </a:xfrm>
            <a:custGeom>
              <a:avLst/>
              <a:gdLst/>
              <a:ahLst/>
              <a:cxnLst/>
              <a:rect l="0" t="0" r="0" b="0"/>
              <a:pathLst>
                <a:path w="354095" h="758053">
                  <a:moveTo>
                    <a:pt x="0" y="0"/>
                  </a:moveTo>
                  <a:lnTo>
                    <a:pt x="62258" y="28681"/>
                  </a:lnTo>
                  <a:lnTo>
                    <a:pt x="117982" y="75447"/>
                  </a:lnTo>
                  <a:lnTo>
                    <a:pt x="177653" y="126572"/>
                  </a:lnTo>
                  <a:lnTo>
                    <a:pt x="220836" y="176907"/>
                  </a:lnTo>
                  <a:lnTo>
                    <a:pt x="263161" y="231910"/>
                  </a:lnTo>
                  <a:lnTo>
                    <a:pt x="299727" y="287835"/>
                  </a:lnTo>
                  <a:lnTo>
                    <a:pt x="322245" y="343942"/>
                  </a:lnTo>
                  <a:lnTo>
                    <a:pt x="344890" y="400085"/>
                  </a:lnTo>
                  <a:lnTo>
                    <a:pt x="354094" y="451556"/>
                  </a:lnTo>
                  <a:lnTo>
                    <a:pt x="353702" y="509311"/>
                  </a:lnTo>
                  <a:lnTo>
                    <a:pt x="343057" y="556059"/>
                  </a:lnTo>
                  <a:lnTo>
                    <a:pt x="318499" y="608188"/>
                  </a:lnTo>
                  <a:lnTo>
                    <a:pt x="289948" y="660685"/>
                  </a:lnTo>
                  <a:lnTo>
                    <a:pt x="251727" y="709876"/>
                  </a:lnTo>
                  <a:lnTo>
                    <a:pt x="200042" y="758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348062" y="42118"/>
            <a:ext cx="1664113" cy="347437"/>
            <a:chOff x="3348062" y="42118"/>
            <a:chExt cx="1664113" cy="347437"/>
          </a:xfrm>
        </p:grpSpPr>
        <p:sp>
          <p:nvSpPr>
            <p:cNvPr id="12" name="Freeform 11"/>
            <p:cNvSpPr/>
            <p:nvPr/>
          </p:nvSpPr>
          <p:spPr>
            <a:xfrm>
              <a:off x="3348062" y="63226"/>
              <a:ext cx="810695" cy="199987"/>
            </a:xfrm>
            <a:custGeom>
              <a:avLst/>
              <a:gdLst/>
              <a:ahLst/>
              <a:cxnLst/>
              <a:rect l="0" t="0" r="0" b="0"/>
              <a:pathLst>
                <a:path w="810695" h="199987">
                  <a:moveTo>
                    <a:pt x="0" y="199986"/>
                  </a:moveTo>
                  <a:lnTo>
                    <a:pt x="20243" y="156023"/>
                  </a:lnTo>
                  <a:lnTo>
                    <a:pt x="47326" y="123798"/>
                  </a:lnTo>
                  <a:lnTo>
                    <a:pt x="85257" y="98022"/>
                  </a:lnTo>
                  <a:lnTo>
                    <a:pt x="145411" y="70355"/>
                  </a:lnTo>
                  <a:lnTo>
                    <a:pt x="200342" y="50204"/>
                  </a:lnTo>
                  <a:lnTo>
                    <a:pt x="261866" y="25584"/>
                  </a:lnTo>
                  <a:lnTo>
                    <a:pt x="321267" y="7105"/>
                  </a:lnTo>
                  <a:lnTo>
                    <a:pt x="377062" y="1359"/>
                  </a:lnTo>
                  <a:lnTo>
                    <a:pt x="440076" y="224"/>
                  </a:lnTo>
                  <a:lnTo>
                    <a:pt x="497929" y="0"/>
                  </a:lnTo>
                  <a:lnTo>
                    <a:pt x="557031" y="11405"/>
                  </a:lnTo>
                  <a:lnTo>
                    <a:pt x="599931" y="30284"/>
                  </a:lnTo>
                  <a:lnTo>
                    <a:pt x="661920" y="88009"/>
                  </a:lnTo>
                  <a:lnTo>
                    <a:pt x="691804" y="146510"/>
                  </a:lnTo>
                  <a:lnTo>
                    <a:pt x="703652" y="162961"/>
                  </a:lnTo>
                  <a:lnTo>
                    <a:pt x="703068" y="167114"/>
                  </a:lnTo>
                  <a:lnTo>
                    <a:pt x="697999" y="168712"/>
                  </a:lnTo>
                  <a:lnTo>
                    <a:pt x="689941" y="168608"/>
                  </a:lnTo>
                  <a:lnTo>
                    <a:pt x="661832" y="157284"/>
                  </a:lnTo>
                  <a:lnTo>
                    <a:pt x="599996" y="124497"/>
                  </a:lnTo>
                  <a:lnTo>
                    <a:pt x="536942" y="101871"/>
                  </a:lnTo>
                  <a:lnTo>
                    <a:pt x="533436" y="100651"/>
                  </a:lnTo>
                  <a:lnTo>
                    <a:pt x="590691" y="119637"/>
                  </a:lnTo>
                  <a:lnTo>
                    <a:pt x="643798" y="149422"/>
                  </a:lnTo>
                  <a:lnTo>
                    <a:pt x="679875" y="160957"/>
                  </a:lnTo>
                  <a:lnTo>
                    <a:pt x="703419" y="161973"/>
                  </a:lnTo>
                  <a:lnTo>
                    <a:pt x="724412" y="157355"/>
                  </a:lnTo>
                  <a:lnTo>
                    <a:pt x="756953" y="135326"/>
                  </a:lnTo>
                  <a:lnTo>
                    <a:pt x="810694" y="84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32290" y="42118"/>
              <a:ext cx="1579885" cy="347437"/>
            </a:xfrm>
            <a:custGeom>
              <a:avLst/>
              <a:gdLst/>
              <a:ahLst/>
              <a:cxnLst/>
              <a:rect l="0" t="0" r="0" b="0"/>
              <a:pathLst>
                <a:path w="1579885" h="347437">
                  <a:moveTo>
                    <a:pt x="0" y="136866"/>
                  </a:moveTo>
                  <a:lnTo>
                    <a:pt x="34897" y="107558"/>
                  </a:lnTo>
                  <a:lnTo>
                    <a:pt x="95047" y="81222"/>
                  </a:lnTo>
                  <a:lnTo>
                    <a:pt x="157953" y="59702"/>
                  </a:lnTo>
                  <a:lnTo>
                    <a:pt x="213693" y="33782"/>
                  </a:lnTo>
                  <a:lnTo>
                    <a:pt x="253609" y="24824"/>
                  </a:lnTo>
                  <a:lnTo>
                    <a:pt x="315760" y="13144"/>
                  </a:lnTo>
                  <a:lnTo>
                    <a:pt x="372291" y="2939"/>
                  </a:lnTo>
                  <a:lnTo>
                    <a:pt x="422264" y="868"/>
                  </a:lnTo>
                  <a:lnTo>
                    <a:pt x="474115" y="254"/>
                  </a:lnTo>
                  <a:lnTo>
                    <a:pt x="526524" y="72"/>
                  </a:lnTo>
                  <a:lnTo>
                    <a:pt x="575977" y="18"/>
                  </a:lnTo>
                  <a:lnTo>
                    <a:pt x="634609" y="0"/>
                  </a:lnTo>
                  <a:lnTo>
                    <a:pt x="690081" y="1166"/>
                  </a:lnTo>
                  <a:lnTo>
                    <a:pt x="742286" y="8329"/>
                  </a:lnTo>
                  <a:lnTo>
                    <a:pt x="802641" y="10090"/>
                  </a:lnTo>
                  <a:lnTo>
                    <a:pt x="851072" y="10396"/>
                  </a:lnTo>
                  <a:lnTo>
                    <a:pt x="912603" y="10499"/>
                  </a:lnTo>
                  <a:lnTo>
                    <a:pt x="962682" y="10516"/>
                  </a:lnTo>
                  <a:lnTo>
                    <a:pt x="1013395" y="10522"/>
                  </a:lnTo>
                  <a:lnTo>
                    <a:pt x="1069926" y="13643"/>
                  </a:lnTo>
                  <a:lnTo>
                    <a:pt x="1133260" y="21247"/>
                  </a:lnTo>
                  <a:lnTo>
                    <a:pt x="1194807" y="35578"/>
                  </a:lnTo>
                  <a:lnTo>
                    <a:pt x="1252174" y="55822"/>
                  </a:lnTo>
                  <a:lnTo>
                    <a:pt x="1305439" y="80917"/>
                  </a:lnTo>
                  <a:lnTo>
                    <a:pt x="1368696" y="112409"/>
                  </a:lnTo>
                  <a:lnTo>
                    <a:pt x="1424639" y="151222"/>
                  </a:lnTo>
                  <a:lnTo>
                    <a:pt x="1486906" y="200056"/>
                  </a:lnTo>
                  <a:lnTo>
                    <a:pt x="1544779" y="233819"/>
                  </a:lnTo>
                  <a:lnTo>
                    <a:pt x="1552768" y="240106"/>
                  </a:lnTo>
                  <a:lnTo>
                    <a:pt x="1560434" y="241957"/>
                  </a:lnTo>
                  <a:lnTo>
                    <a:pt x="1567884" y="240852"/>
                  </a:lnTo>
                  <a:lnTo>
                    <a:pt x="1575190" y="237776"/>
                  </a:lnTo>
                  <a:lnTo>
                    <a:pt x="1578891" y="232215"/>
                  </a:lnTo>
                  <a:lnTo>
                    <a:pt x="1579884" y="216678"/>
                  </a:lnTo>
                  <a:lnTo>
                    <a:pt x="1564674" y="157535"/>
                  </a:lnTo>
                  <a:lnTo>
                    <a:pt x="1553427" y="123921"/>
                  </a:lnTo>
                  <a:lnTo>
                    <a:pt x="1566049" y="178339"/>
                  </a:lnTo>
                  <a:lnTo>
                    <a:pt x="1576315" y="232189"/>
                  </a:lnTo>
                  <a:lnTo>
                    <a:pt x="1575620" y="258780"/>
                  </a:lnTo>
                  <a:lnTo>
                    <a:pt x="1567511" y="282297"/>
                  </a:lnTo>
                  <a:lnTo>
                    <a:pt x="1552989" y="298208"/>
                  </a:lnTo>
                  <a:lnTo>
                    <a:pt x="1521964" y="313743"/>
                  </a:lnTo>
                  <a:lnTo>
                    <a:pt x="1463968" y="329472"/>
                  </a:lnTo>
                  <a:lnTo>
                    <a:pt x="1402769" y="339048"/>
                  </a:lnTo>
                  <a:lnTo>
                    <a:pt x="1389762" y="3474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716145" y="1584776"/>
            <a:ext cx="1863545" cy="517607"/>
            <a:chOff x="1716145" y="1584776"/>
            <a:chExt cx="1863545" cy="517607"/>
          </a:xfrm>
        </p:grpSpPr>
        <p:sp>
          <p:nvSpPr>
            <p:cNvPr id="15" name="Freeform 14"/>
            <p:cNvSpPr/>
            <p:nvPr/>
          </p:nvSpPr>
          <p:spPr>
            <a:xfrm>
              <a:off x="1716145" y="1584776"/>
              <a:ext cx="386996" cy="489339"/>
            </a:xfrm>
            <a:custGeom>
              <a:avLst/>
              <a:gdLst/>
              <a:ahLst/>
              <a:cxnLst/>
              <a:rect l="0" t="0" r="0" b="0"/>
              <a:pathLst>
                <a:path w="386996" h="489339">
                  <a:moveTo>
                    <a:pt x="0" y="36612"/>
                  </a:moveTo>
                  <a:lnTo>
                    <a:pt x="27556" y="29377"/>
                  </a:lnTo>
                  <a:lnTo>
                    <a:pt x="86898" y="26734"/>
                  </a:lnTo>
                  <a:lnTo>
                    <a:pt x="149356" y="26212"/>
                  </a:lnTo>
                  <a:lnTo>
                    <a:pt x="207923" y="24939"/>
                  </a:lnTo>
                  <a:lnTo>
                    <a:pt x="257489" y="17686"/>
                  </a:lnTo>
                  <a:lnTo>
                    <a:pt x="308050" y="9297"/>
                  </a:lnTo>
                  <a:lnTo>
                    <a:pt x="364529" y="2751"/>
                  </a:lnTo>
                  <a:lnTo>
                    <a:pt x="376380" y="0"/>
                  </a:lnTo>
                  <a:lnTo>
                    <a:pt x="383111" y="2845"/>
                  </a:lnTo>
                  <a:lnTo>
                    <a:pt x="386428" y="9422"/>
                  </a:lnTo>
                  <a:lnTo>
                    <a:pt x="386995" y="28037"/>
                  </a:lnTo>
                  <a:lnTo>
                    <a:pt x="379567" y="58248"/>
                  </a:lnTo>
                  <a:lnTo>
                    <a:pt x="350097" y="115977"/>
                  </a:lnTo>
                  <a:lnTo>
                    <a:pt x="327195" y="172842"/>
                  </a:lnTo>
                  <a:lnTo>
                    <a:pt x="306916" y="226649"/>
                  </a:lnTo>
                  <a:lnTo>
                    <a:pt x="280381" y="279131"/>
                  </a:lnTo>
                  <a:lnTo>
                    <a:pt x="258420" y="326579"/>
                  </a:lnTo>
                  <a:lnTo>
                    <a:pt x="226391" y="388774"/>
                  </a:lnTo>
                  <a:lnTo>
                    <a:pt x="197012" y="446459"/>
                  </a:lnTo>
                  <a:lnTo>
                    <a:pt x="178984" y="4893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83322" y="1821430"/>
              <a:ext cx="54141" cy="64477"/>
            </a:xfrm>
            <a:custGeom>
              <a:avLst/>
              <a:gdLst/>
              <a:ahLst/>
              <a:cxnLst/>
              <a:rect l="0" t="0" r="0" b="0"/>
              <a:pathLst>
                <a:path w="54141" h="64477">
                  <a:moveTo>
                    <a:pt x="54004" y="0"/>
                  </a:moveTo>
                  <a:lnTo>
                    <a:pt x="29958" y="9575"/>
                  </a:lnTo>
                  <a:lnTo>
                    <a:pt x="15631" y="20243"/>
                  </a:lnTo>
                  <a:lnTo>
                    <a:pt x="0" y="44992"/>
                  </a:lnTo>
                  <a:lnTo>
                    <a:pt x="454" y="52221"/>
                  </a:lnTo>
                  <a:lnTo>
                    <a:pt x="4266" y="58211"/>
                  </a:lnTo>
                  <a:lnTo>
                    <a:pt x="10317" y="63374"/>
                  </a:lnTo>
                  <a:lnTo>
                    <a:pt x="17860" y="64476"/>
                  </a:lnTo>
                  <a:lnTo>
                    <a:pt x="35600" y="59461"/>
                  </a:lnTo>
                  <a:lnTo>
                    <a:pt x="48944" y="46314"/>
                  </a:lnTo>
                  <a:lnTo>
                    <a:pt x="54140" y="37895"/>
                  </a:lnTo>
                  <a:lnTo>
                    <a:pt x="54095" y="31112"/>
                  </a:lnTo>
                  <a:lnTo>
                    <a:pt x="50555" y="25421"/>
                  </a:lnTo>
                  <a:lnTo>
                    <a:pt x="44686" y="20456"/>
                  </a:lnTo>
                  <a:lnTo>
                    <a:pt x="38433" y="19487"/>
                  </a:lnTo>
                  <a:lnTo>
                    <a:pt x="31925" y="21180"/>
                  </a:lnTo>
                  <a:lnTo>
                    <a:pt x="25247" y="24648"/>
                  </a:lnTo>
                  <a:lnTo>
                    <a:pt x="21964" y="30470"/>
                  </a:lnTo>
                  <a:lnTo>
                    <a:pt x="21437" y="46297"/>
                  </a:lnTo>
                  <a:lnTo>
                    <a:pt x="25274" y="50752"/>
                  </a:lnTo>
                  <a:lnTo>
                    <a:pt x="31341" y="52552"/>
                  </a:lnTo>
                  <a:lnTo>
                    <a:pt x="54004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58425" y="1634762"/>
              <a:ext cx="273741" cy="467621"/>
            </a:xfrm>
            <a:custGeom>
              <a:avLst/>
              <a:gdLst/>
              <a:ahLst/>
              <a:cxnLst/>
              <a:rect l="0" t="0" r="0" b="0"/>
              <a:pathLst>
                <a:path w="273741" h="467621">
                  <a:moveTo>
                    <a:pt x="0" y="70854"/>
                  </a:moveTo>
                  <a:lnTo>
                    <a:pt x="0" y="48497"/>
                  </a:lnTo>
                  <a:lnTo>
                    <a:pt x="6239" y="31282"/>
                  </a:lnTo>
                  <a:lnTo>
                    <a:pt x="11178" y="23416"/>
                  </a:lnTo>
                  <a:lnTo>
                    <a:pt x="26025" y="11556"/>
                  </a:lnTo>
                  <a:lnTo>
                    <a:pt x="34897" y="6756"/>
                  </a:lnTo>
                  <a:lnTo>
                    <a:pt x="75330" y="0"/>
                  </a:lnTo>
                  <a:lnTo>
                    <a:pt x="113177" y="3587"/>
                  </a:lnTo>
                  <a:lnTo>
                    <a:pt x="132579" y="12102"/>
                  </a:lnTo>
                  <a:lnTo>
                    <a:pt x="177466" y="44530"/>
                  </a:lnTo>
                  <a:lnTo>
                    <a:pt x="208015" y="92604"/>
                  </a:lnTo>
                  <a:lnTo>
                    <a:pt x="222495" y="156098"/>
                  </a:lnTo>
                  <a:lnTo>
                    <a:pt x="229823" y="217024"/>
                  </a:lnTo>
                  <a:lnTo>
                    <a:pt x="231270" y="276979"/>
                  </a:lnTo>
                  <a:lnTo>
                    <a:pt x="228436" y="330762"/>
                  </a:lnTo>
                  <a:lnTo>
                    <a:pt x="217033" y="364673"/>
                  </a:lnTo>
                  <a:lnTo>
                    <a:pt x="185468" y="418166"/>
                  </a:lnTo>
                  <a:lnTo>
                    <a:pt x="163617" y="447502"/>
                  </a:lnTo>
                  <a:lnTo>
                    <a:pt x="145248" y="459742"/>
                  </a:lnTo>
                  <a:lnTo>
                    <a:pt x="109587" y="467620"/>
                  </a:lnTo>
                  <a:lnTo>
                    <a:pt x="74974" y="464365"/>
                  </a:lnTo>
                  <a:lnTo>
                    <a:pt x="56328" y="452809"/>
                  </a:lnTo>
                  <a:lnTo>
                    <a:pt x="41412" y="435974"/>
                  </a:lnTo>
                  <a:lnTo>
                    <a:pt x="30883" y="416793"/>
                  </a:lnTo>
                  <a:lnTo>
                    <a:pt x="29947" y="406765"/>
                  </a:lnTo>
                  <a:lnTo>
                    <a:pt x="45638" y="354992"/>
                  </a:lnTo>
                  <a:lnTo>
                    <a:pt x="61745" y="329088"/>
                  </a:lnTo>
                  <a:lnTo>
                    <a:pt x="77745" y="317036"/>
                  </a:lnTo>
                  <a:lnTo>
                    <a:pt x="97724" y="308950"/>
                  </a:lnTo>
                  <a:lnTo>
                    <a:pt x="134110" y="305568"/>
                  </a:lnTo>
                  <a:lnTo>
                    <a:pt x="189149" y="317388"/>
                  </a:lnTo>
                  <a:lnTo>
                    <a:pt x="242107" y="334181"/>
                  </a:lnTo>
                  <a:lnTo>
                    <a:pt x="273740" y="3445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60942" y="1863976"/>
              <a:ext cx="218665" cy="199610"/>
            </a:xfrm>
            <a:custGeom>
              <a:avLst/>
              <a:gdLst/>
              <a:ahLst/>
              <a:cxnLst/>
              <a:rect l="0" t="0" r="0" b="0"/>
              <a:pathLst>
                <a:path w="218665" h="199610">
                  <a:moveTo>
                    <a:pt x="18622" y="199609"/>
                  </a:moveTo>
                  <a:lnTo>
                    <a:pt x="1834" y="144564"/>
                  </a:lnTo>
                  <a:lnTo>
                    <a:pt x="0" y="106610"/>
                  </a:lnTo>
                  <a:lnTo>
                    <a:pt x="6148" y="51864"/>
                  </a:lnTo>
                  <a:lnTo>
                    <a:pt x="9569" y="26320"/>
                  </a:lnTo>
                  <a:lnTo>
                    <a:pt x="18888" y="7168"/>
                  </a:lnTo>
                  <a:lnTo>
                    <a:pt x="26988" y="2295"/>
                  </a:lnTo>
                  <a:lnTo>
                    <a:pt x="48467" y="0"/>
                  </a:lnTo>
                  <a:lnTo>
                    <a:pt x="59576" y="4535"/>
                  </a:lnTo>
                  <a:lnTo>
                    <a:pt x="81278" y="22053"/>
                  </a:lnTo>
                  <a:lnTo>
                    <a:pt x="121200" y="83921"/>
                  </a:lnTo>
                  <a:lnTo>
                    <a:pt x="155599" y="141668"/>
                  </a:lnTo>
                  <a:lnTo>
                    <a:pt x="170748" y="157480"/>
                  </a:lnTo>
                  <a:lnTo>
                    <a:pt x="218664" y="1890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74321" y="1905658"/>
              <a:ext cx="115814" cy="136871"/>
            </a:xfrm>
            <a:custGeom>
              <a:avLst/>
              <a:gdLst/>
              <a:ahLst/>
              <a:cxnLst/>
              <a:rect l="0" t="0" r="0" b="0"/>
              <a:pathLst>
                <a:path w="115814" h="136871">
                  <a:moveTo>
                    <a:pt x="115813" y="0"/>
                  </a:moveTo>
                  <a:lnTo>
                    <a:pt x="91767" y="17980"/>
                  </a:lnTo>
                  <a:lnTo>
                    <a:pt x="42144" y="7633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47758" y="1789844"/>
              <a:ext cx="16118" cy="157929"/>
            </a:xfrm>
            <a:custGeom>
              <a:avLst/>
              <a:gdLst/>
              <a:ahLst/>
              <a:cxnLst/>
              <a:rect l="0" t="0" r="0" b="0"/>
              <a:pathLst>
                <a:path w="16118" h="157929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2621" y="141757"/>
                  </a:lnTo>
                  <a:lnTo>
                    <a:pt x="16117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48062" y="1875531"/>
              <a:ext cx="231628" cy="19599"/>
            </a:xfrm>
            <a:custGeom>
              <a:avLst/>
              <a:gdLst/>
              <a:ahLst/>
              <a:cxnLst/>
              <a:rect l="0" t="0" r="0" b="0"/>
              <a:pathLst>
                <a:path w="231628" h="19599">
                  <a:moveTo>
                    <a:pt x="231627" y="9070"/>
                  </a:moveTo>
                  <a:lnTo>
                    <a:pt x="173010" y="5"/>
                  </a:lnTo>
                  <a:lnTo>
                    <a:pt x="112770" y="0"/>
                  </a:lnTo>
                  <a:lnTo>
                    <a:pt x="61530" y="6932"/>
                  </a:lnTo>
                  <a:lnTo>
                    <a:pt x="26809" y="11556"/>
                  </a:lnTo>
                  <a:lnTo>
                    <a:pt x="0" y="195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927129" y="1539107"/>
            <a:ext cx="1149830" cy="503422"/>
            <a:chOff x="3927129" y="1539107"/>
            <a:chExt cx="1149830" cy="503422"/>
          </a:xfrm>
        </p:grpSpPr>
        <p:sp>
          <p:nvSpPr>
            <p:cNvPr id="23" name="Freeform 22"/>
            <p:cNvSpPr/>
            <p:nvPr/>
          </p:nvSpPr>
          <p:spPr>
            <a:xfrm>
              <a:off x="3927129" y="1539107"/>
              <a:ext cx="373803" cy="503422"/>
            </a:xfrm>
            <a:custGeom>
              <a:avLst/>
              <a:gdLst/>
              <a:ahLst/>
              <a:cxnLst/>
              <a:rect l="0" t="0" r="0" b="0"/>
              <a:pathLst>
                <a:path w="373803" h="503422">
                  <a:moveTo>
                    <a:pt x="0" y="40167"/>
                  </a:moveTo>
                  <a:lnTo>
                    <a:pt x="58617" y="40167"/>
                  </a:lnTo>
                  <a:lnTo>
                    <a:pt x="118857" y="38997"/>
                  </a:lnTo>
                  <a:lnTo>
                    <a:pt x="170097" y="28714"/>
                  </a:lnTo>
                  <a:lnTo>
                    <a:pt x="224932" y="21007"/>
                  </a:lnTo>
                  <a:lnTo>
                    <a:pt x="283388" y="7907"/>
                  </a:lnTo>
                  <a:lnTo>
                    <a:pt x="331799" y="0"/>
                  </a:lnTo>
                  <a:lnTo>
                    <a:pt x="352577" y="5157"/>
                  </a:lnTo>
                  <a:lnTo>
                    <a:pt x="361393" y="9808"/>
                  </a:lnTo>
                  <a:lnTo>
                    <a:pt x="367271" y="17588"/>
                  </a:lnTo>
                  <a:lnTo>
                    <a:pt x="373802" y="38711"/>
                  </a:lnTo>
                  <a:lnTo>
                    <a:pt x="371889" y="71321"/>
                  </a:lnTo>
                  <a:lnTo>
                    <a:pt x="357491" y="127458"/>
                  </a:lnTo>
                  <a:lnTo>
                    <a:pt x="343837" y="186741"/>
                  </a:lnTo>
                  <a:lnTo>
                    <a:pt x="327786" y="237495"/>
                  </a:lnTo>
                  <a:lnTo>
                    <a:pt x="309806" y="292575"/>
                  </a:lnTo>
                  <a:lnTo>
                    <a:pt x="297425" y="340473"/>
                  </a:lnTo>
                  <a:lnTo>
                    <a:pt x="280629" y="390539"/>
                  </a:lnTo>
                  <a:lnTo>
                    <a:pt x="263880" y="446852"/>
                  </a:lnTo>
                  <a:lnTo>
                    <a:pt x="255320" y="468921"/>
                  </a:lnTo>
                  <a:lnTo>
                    <a:pt x="231627" y="5034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73900" y="1779316"/>
              <a:ext cx="63883" cy="62291"/>
            </a:xfrm>
            <a:custGeom>
              <a:avLst/>
              <a:gdLst/>
              <a:ahLst/>
              <a:cxnLst/>
              <a:rect l="0" t="0" r="0" b="0"/>
              <a:pathLst>
                <a:path w="63883" h="62291">
                  <a:moveTo>
                    <a:pt x="42825" y="0"/>
                  </a:moveTo>
                  <a:lnTo>
                    <a:pt x="26057" y="5589"/>
                  </a:lnTo>
                  <a:lnTo>
                    <a:pt x="11586" y="17691"/>
                  </a:lnTo>
                  <a:lnTo>
                    <a:pt x="4452" y="25832"/>
                  </a:lnTo>
                  <a:lnTo>
                    <a:pt x="865" y="34769"/>
                  </a:lnTo>
                  <a:lnTo>
                    <a:pt x="0" y="54057"/>
                  </a:lnTo>
                  <a:lnTo>
                    <a:pt x="3746" y="59435"/>
                  </a:lnTo>
                  <a:lnTo>
                    <a:pt x="9753" y="61850"/>
                  </a:lnTo>
                  <a:lnTo>
                    <a:pt x="17268" y="62290"/>
                  </a:lnTo>
                  <a:lnTo>
                    <a:pt x="31856" y="56540"/>
                  </a:lnTo>
                  <a:lnTo>
                    <a:pt x="39022" y="51731"/>
                  </a:lnTo>
                  <a:lnTo>
                    <a:pt x="42629" y="45016"/>
                  </a:lnTo>
                  <a:lnTo>
                    <a:pt x="43518" y="28196"/>
                  </a:lnTo>
                  <a:lnTo>
                    <a:pt x="39777" y="23476"/>
                  </a:lnTo>
                  <a:lnTo>
                    <a:pt x="33774" y="21500"/>
                  </a:lnTo>
                  <a:lnTo>
                    <a:pt x="26263" y="21352"/>
                  </a:lnTo>
                  <a:lnTo>
                    <a:pt x="23595" y="23593"/>
                  </a:lnTo>
                  <a:lnTo>
                    <a:pt x="24156" y="27427"/>
                  </a:lnTo>
                  <a:lnTo>
                    <a:pt x="26869" y="32323"/>
                  </a:lnTo>
                  <a:lnTo>
                    <a:pt x="33358" y="35586"/>
                  </a:lnTo>
                  <a:lnTo>
                    <a:pt x="53045" y="39213"/>
                  </a:lnTo>
                  <a:lnTo>
                    <a:pt x="58997" y="36670"/>
                  </a:lnTo>
                  <a:lnTo>
                    <a:pt x="61796" y="31466"/>
                  </a:lnTo>
                  <a:lnTo>
                    <a:pt x="6388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79952" y="1575110"/>
              <a:ext cx="297007" cy="417412"/>
            </a:xfrm>
            <a:custGeom>
              <a:avLst/>
              <a:gdLst/>
              <a:ahLst/>
              <a:cxnLst/>
              <a:rect l="0" t="0" r="0" b="0"/>
              <a:pathLst>
                <a:path w="297007" h="417412">
                  <a:moveTo>
                    <a:pt x="200027" y="4164"/>
                  </a:moveTo>
                  <a:lnTo>
                    <a:pt x="162549" y="12498"/>
                  </a:lnTo>
                  <a:lnTo>
                    <a:pt x="111125" y="14259"/>
                  </a:lnTo>
                  <a:lnTo>
                    <a:pt x="57077" y="6202"/>
                  </a:lnTo>
                  <a:lnTo>
                    <a:pt x="33549" y="0"/>
                  </a:lnTo>
                  <a:lnTo>
                    <a:pt x="23531" y="219"/>
                  </a:lnTo>
                  <a:lnTo>
                    <a:pt x="6161" y="6700"/>
                  </a:lnTo>
                  <a:lnTo>
                    <a:pt x="1763" y="12874"/>
                  </a:lnTo>
                  <a:lnTo>
                    <a:pt x="0" y="20499"/>
                  </a:lnTo>
                  <a:lnTo>
                    <a:pt x="3109" y="47999"/>
                  </a:lnTo>
                  <a:lnTo>
                    <a:pt x="9539" y="107553"/>
                  </a:lnTo>
                  <a:lnTo>
                    <a:pt x="10081" y="134733"/>
                  </a:lnTo>
                  <a:lnTo>
                    <a:pt x="13735" y="145022"/>
                  </a:lnTo>
                  <a:lnTo>
                    <a:pt x="27153" y="159575"/>
                  </a:lnTo>
                  <a:lnTo>
                    <a:pt x="35645" y="161583"/>
                  </a:lnTo>
                  <a:lnTo>
                    <a:pt x="90339" y="153345"/>
                  </a:lnTo>
                  <a:lnTo>
                    <a:pt x="144392" y="160321"/>
                  </a:lnTo>
                  <a:lnTo>
                    <a:pt x="197009" y="176083"/>
                  </a:lnTo>
                  <a:lnTo>
                    <a:pt x="235956" y="201380"/>
                  </a:lnTo>
                  <a:lnTo>
                    <a:pt x="280511" y="248459"/>
                  </a:lnTo>
                  <a:lnTo>
                    <a:pt x="296143" y="278539"/>
                  </a:lnTo>
                  <a:lnTo>
                    <a:pt x="297006" y="320857"/>
                  </a:lnTo>
                  <a:lnTo>
                    <a:pt x="289853" y="359262"/>
                  </a:lnTo>
                  <a:lnTo>
                    <a:pt x="274735" y="387279"/>
                  </a:lnTo>
                  <a:lnTo>
                    <a:pt x="258967" y="399825"/>
                  </a:lnTo>
                  <a:lnTo>
                    <a:pt x="214659" y="417411"/>
                  </a:lnTo>
                  <a:lnTo>
                    <a:pt x="160847" y="416509"/>
                  </a:lnTo>
                  <a:lnTo>
                    <a:pt x="114515" y="415118"/>
                  </a:lnTo>
                  <a:lnTo>
                    <a:pt x="94742" y="4147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307574" y="2811108"/>
            <a:ext cx="1230002" cy="347442"/>
            <a:chOff x="2307574" y="2811108"/>
            <a:chExt cx="1230002" cy="347442"/>
          </a:xfrm>
        </p:grpSpPr>
        <p:sp>
          <p:nvSpPr>
            <p:cNvPr id="27" name="Freeform 26"/>
            <p:cNvSpPr/>
            <p:nvPr/>
          </p:nvSpPr>
          <p:spPr>
            <a:xfrm>
              <a:off x="2307574" y="2811108"/>
              <a:ext cx="29753" cy="336913"/>
            </a:xfrm>
            <a:custGeom>
              <a:avLst/>
              <a:gdLst/>
              <a:ahLst/>
              <a:cxnLst/>
              <a:rect l="0" t="0" r="0" b="0"/>
              <a:pathLst>
                <a:path w="29753" h="336913">
                  <a:moveTo>
                    <a:pt x="29752" y="0"/>
                  </a:moveTo>
                  <a:lnTo>
                    <a:pt x="15180" y="42692"/>
                  </a:lnTo>
                  <a:lnTo>
                    <a:pt x="5728" y="65768"/>
                  </a:lnTo>
                  <a:lnTo>
                    <a:pt x="407" y="112814"/>
                  </a:lnTo>
                  <a:lnTo>
                    <a:pt x="0" y="167178"/>
                  </a:lnTo>
                  <a:lnTo>
                    <a:pt x="6631" y="228125"/>
                  </a:lnTo>
                  <a:lnTo>
                    <a:pt x="13876" y="289947"/>
                  </a:lnTo>
                  <a:lnTo>
                    <a:pt x="2975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98059" y="2832165"/>
              <a:ext cx="39351" cy="315856"/>
            </a:xfrm>
            <a:custGeom>
              <a:avLst/>
              <a:gdLst/>
              <a:ahLst/>
              <a:cxnLst/>
              <a:rect l="0" t="0" r="0" b="0"/>
              <a:pathLst>
                <a:path w="39351" h="315856">
                  <a:moveTo>
                    <a:pt x="39350" y="0"/>
                  </a:moveTo>
                  <a:lnTo>
                    <a:pt x="6566" y="53028"/>
                  </a:lnTo>
                  <a:lnTo>
                    <a:pt x="0" y="95521"/>
                  </a:lnTo>
                  <a:lnTo>
                    <a:pt x="3644" y="145156"/>
                  </a:lnTo>
                  <a:lnTo>
                    <a:pt x="15356" y="198689"/>
                  </a:lnTo>
                  <a:lnTo>
                    <a:pt x="25815" y="253110"/>
                  </a:lnTo>
                  <a:lnTo>
                    <a:pt x="2882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531253" y="2821637"/>
              <a:ext cx="237742" cy="235249"/>
            </a:xfrm>
            <a:custGeom>
              <a:avLst/>
              <a:gdLst/>
              <a:ahLst/>
              <a:cxnLst/>
              <a:rect l="0" t="0" r="0" b="0"/>
              <a:pathLst>
                <a:path w="237742" h="235249">
                  <a:moveTo>
                    <a:pt x="237741" y="157927"/>
                  </a:moveTo>
                  <a:lnTo>
                    <a:pt x="183867" y="177056"/>
                  </a:lnTo>
                  <a:lnTo>
                    <a:pt x="122990" y="207291"/>
                  </a:lnTo>
                  <a:lnTo>
                    <a:pt x="85006" y="229246"/>
                  </a:lnTo>
                  <a:lnTo>
                    <a:pt x="61065" y="235248"/>
                  </a:lnTo>
                  <a:lnTo>
                    <a:pt x="38726" y="234016"/>
                  </a:lnTo>
                  <a:lnTo>
                    <a:pt x="20218" y="223330"/>
                  </a:lnTo>
                  <a:lnTo>
                    <a:pt x="12008" y="215567"/>
                  </a:lnTo>
                  <a:lnTo>
                    <a:pt x="2884" y="191344"/>
                  </a:lnTo>
                  <a:lnTo>
                    <a:pt x="0" y="163420"/>
                  </a:lnTo>
                  <a:lnTo>
                    <a:pt x="5078" y="100419"/>
                  </a:lnTo>
                  <a:lnTo>
                    <a:pt x="20381" y="40460"/>
                  </a:lnTo>
                  <a:lnTo>
                    <a:pt x="271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60978" y="2970812"/>
              <a:ext cx="181758" cy="166681"/>
            </a:xfrm>
            <a:custGeom>
              <a:avLst/>
              <a:gdLst/>
              <a:ahLst/>
              <a:cxnLst/>
              <a:rect l="0" t="0" r="0" b="0"/>
              <a:pathLst>
                <a:path w="181758" h="166681">
                  <a:moveTo>
                    <a:pt x="13301" y="124566"/>
                  </a:moveTo>
                  <a:lnTo>
                    <a:pt x="2123" y="113388"/>
                  </a:lnTo>
                  <a:lnTo>
                    <a:pt x="0" y="105415"/>
                  </a:lnTo>
                  <a:lnTo>
                    <a:pt x="4998" y="58998"/>
                  </a:lnTo>
                  <a:lnTo>
                    <a:pt x="17250" y="10359"/>
                  </a:lnTo>
                  <a:lnTo>
                    <a:pt x="22953" y="3974"/>
                  </a:lnTo>
                  <a:lnTo>
                    <a:pt x="30264" y="888"/>
                  </a:lnTo>
                  <a:lnTo>
                    <a:pt x="38648" y="0"/>
                  </a:lnTo>
                  <a:lnTo>
                    <a:pt x="45407" y="2917"/>
                  </a:lnTo>
                  <a:lnTo>
                    <a:pt x="94382" y="63452"/>
                  </a:lnTo>
                  <a:lnTo>
                    <a:pt x="133621" y="126809"/>
                  </a:lnTo>
                  <a:lnTo>
                    <a:pt x="160897" y="152782"/>
                  </a:lnTo>
                  <a:lnTo>
                    <a:pt x="181757" y="1666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58507" y="2969036"/>
              <a:ext cx="94758" cy="189514"/>
            </a:xfrm>
            <a:custGeom>
              <a:avLst/>
              <a:gdLst/>
              <a:ahLst/>
              <a:cxnLst/>
              <a:rect l="0" t="0" r="0" b="0"/>
              <a:pathLst>
                <a:path w="94758" h="189514">
                  <a:moveTo>
                    <a:pt x="94757" y="0"/>
                  </a:moveTo>
                  <a:lnTo>
                    <a:pt x="79116" y="17981"/>
                  </a:lnTo>
                  <a:lnTo>
                    <a:pt x="55150" y="74354"/>
                  </a:lnTo>
                  <a:lnTo>
                    <a:pt x="25557" y="13692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413564" y="2842694"/>
              <a:ext cx="29255" cy="189514"/>
            </a:xfrm>
            <a:custGeom>
              <a:avLst/>
              <a:gdLst/>
              <a:ahLst/>
              <a:cxnLst/>
              <a:rect l="0" t="0" r="0" b="0"/>
              <a:pathLst>
                <a:path w="29255" h="189514">
                  <a:moveTo>
                    <a:pt x="29254" y="0"/>
                  </a:moveTo>
                  <a:lnTo>
                    <a:pt x="13613" y="17981"/>
                  </a:lnTo>
                  <a:lnTo>
                    <a:pt x="5535" y="34897"/>
                  </a:lnTo>
                  <a:lnTo>
                    <a:pt x="0" y="69741"/>
                  </a:lnTo>
                  <a:lnTo>
                    <a:pt x="5365" y="123437"/>
                  </a:lnTo>
                  <a:lnTo>
                    <a:pt x="10757" y="169745"/>
                  </a:lnTo>
                  <a:lnTo>
                    <a:pt x="1872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358590" y="2941913"/>
              <a:ext cx="178986" cy="27124"/>
            </a:xfrm>
            <a:custGeom>
              <a:avLst/>
              <a:gdLst/>
              <a:ahLst/>
              <a:cxnLst/>
              <a:rect l="0" t="0" r="0" b="0"/>
              <a:pathLst>
                <a:path w="178986" h="27124">
                  <a:moveTo>
                    <a:pt x="178985" y="6066"/>
                  </a:moveTo>
                  <a:lnTo>
                    <a:pt x="146533" y="0"/>
                  </a:lnTo>
                  <a:lnTo>
                    <a:pt x="89053" y="5036"/>
                  </a:lnTo>
                  <a:lnTo>
                    <a:pt x="27007" y="17383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001942" y="2516711"/>
            <a:ext cx="3054386" cy="715538"/>
            <a:chOff x="2001942" y="2516711"/>
            <a:chExt cx="3054386" cy="715538"/>
          </a:xfrm>
        </p:grpSpPr>
        <p:sp>
          <p:nvSpPr>
            <p:cNvPr id="35" name="Freeform 34"/>
            <p:cNvSpPr/>
            <p:nvPr/>
          </p:nvSpPr>
          <p:spPr>
            <a:xfrm>
              <a:off x="3843537" y="2733465"/>
              <a:ext cx="312730" cy="422158"/>
            </a:xfrm>
            <a:custGeom>
              <a:avLst/>
              <a:gdLst/>
              <a:ahLst/>
              <a:cxnLst/>
              <a:rect l="0" t="0" r="0" b="0"/>
              <a:pathLst>
                <a:path w="312730" h="422158">
                  <a:moveTo>
                    <a:pt x="94121" y="3944"/>
                  </a:moveTo>
                  <a:lnTo>
                    <a:pt x="59792" y="64817"/>
                  </a:lnTo>
                  <a:lnTo>
                    <a:pt x="25909" y="107973"/>
                  </a:lnTo>
                  <a:lnTo>
                    <a:pt x="7653" y="119589"/>
                  </a:lnTo>
                  <a:lnTo>
                    <a:pt x="2550" y="119645"/>
                  </a:lnTo>
                  <a:lnTo>
                    <a:pt x="319" y="116173"/>
                  </a:lnTo>
                  <a:lnTo>
                    <a:pt x="0" y="110349"/>
                  </a:lnTo>
                  <a:lnTo>
                    <a:pt x="10731" y="85384"/>
                  </a:lnTo>
                  <a:lnTo>
                    <a:pt x="48879" y="30345"/>
                  </a:lnTo>
                  <a:lnTo>
                    <a:pt x="75256" y="13586"/>
                  </a:lnTo>
                  <a:lnTo>
                    <a:pt x="105299" y="1212"/>
                  </a:lnTo>
                  <a:lnTo>
                    <a:pt x="125995" y="0"/>
                  </a:lnTo>
                  <a:lnTo>
                    <a:pt x="146891" y="4531"/>
                  </a:lnTo>
                  <a:lnTo>
                    <a:pt x="167877" y="14343"/>
                  </a:lnTo>
                  <a:lnTo>
                    <a:pt x="182664" y="29623"/>
                  </a:lnTo>
                  <a:lnTo>
                    <a:pt x="191965" y="49282"/>
                  </a:lnTo>
                  <a:lnTo>
                    <a:pt x="196098" y="73617"/>
                  </a:lnTo>
                  <a:lnTo>
                    <a:pt x="191697" y="96911"/>
                  </a:lnTo>
                  <a:lnTo>
                    <a:pt x="163295" y="149937"/>
                  </a:lnTo>
                  <a:lnTo>
                    <a:pt x="149821" y="166706"/>
                  </a:lnTo>
                  <a:lnTo>
                    <a:pt x="149972" y="170944"/>
                  </a:lnTo>
                  <a:lnTo>
                    <a:pt x="154751" y="172599"/>
                  </a:lnTo>
                  <a:lnTo>
                    <a:pt x="208863" y="180832"/>
                  </a:lnTo>
                  <a:lnTo>
                    <a:pt x="259939" y="196856"/>
                  </a:lnTo>
                  <a:lnTo>
                    <a:pt x="271347" y="202742"/>
                  </a:lnTo>
                  <a:lnTo>
                    <a:pt x="287142" y="218640"/>
                  </a:lnTo>
                  <a:lnTo>
                    <a:pt x="306813" y="257443"/>
                  </a:lnTo>
                  <a:lnTo>
                    <a:pt x="312729" y="294044"/>
                  </a:lnTo>
                  <a:lnTo>
                    <a:pt x="308892" y="334525"/>
                  </a:lnTo>
                  <a:lnTo>
                    <a:pt x="294757" y="370565"/>
                  </a:lnTo>
                  <a:lnTo>
                    <a:pt x="275751" y="397882"/>
                  </a:lnTo>
                  <a:lnTo>
                    <a:pt x="255954" y="410264"/>
                  </a:lnTo>
                  <a:lnTo>
                    <a:pt x="231557" y="418497"/>
                  </a:lnTo>
                  <a:lnTo>
                    <a:pt x="205117" y="422157"/>
                  </a:lnTo>
                  <a:lnTo>
                    <a:pt x="180887" y="417544"/>
                  </a:lnTo>
                  <a:lnTo>
                    <a:pt x="124759" y="396880"/>
                  </a:lnTo>
                  <a:lnTo>
                    <a:pt x="115178" y="393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254178" y="2747937"/>
              <a:ext cx="270346" cy="323214"/>
            </a:xfrm>
            <a:custGeom>
              <a:avLst/>
              <a:gdLst/>
              <a:ahLst/>
              <a:cxnLst/>
              <a:rect l="0" t="0" r="0" b="0"/>
              <a:pathLst>
                <a:path w="270346" h="323214">
                  <a:moveTo>
                    <a:pt x="209904" y="0"/>
                  </a:moveTo>
                  <a:lnTo>
                    <a:pt x="172427" y="8334"/>
                  </a:lnTo>
                  <a:lnTo>
                    <a:pt x="121003" y="10096"/>
                  </a:lnTo>
                  <a:lnTo>
                    <a:pt x="65785" y="10443"/>
                  </a:lnTo>
                  <a:lnTo>
                    <a:pt x="26173" y="12843"/>
                  </a:lnTo>
                  <a:lnTo>
                    <a:pt x="6973" y="21696"/>
                  </a:lnTo>
                  <a:lnTo>
                    <a:pt x="2088" y="28502"/>
                  </a:lnTo>
                  <a:lnTo>
                    <a:pt x="0" y="36549"/>
                  </a:lnTo>
                  <a:lnTo>
                    <a:pt x="2652" y="64642"/>
                  </a:lnTo>
                  <a:lnTo>
                    <a:pt x="10083" y="123243"/>
                  </a:lnTo>
                  <a:lnTo>
                    <a:pt x="15030" y="146022"/>
                  </a:lnTo>
                  <a:lnTo>
                    <a:pt x="19157" y="149991"/>
                  </a:lnTo>
                  <a:lnTo>
                    <a:pt x="24248" y="149127"/>
                  </a:lnTo>
                  <a:lnTo>
                    <a:pt x="58334" y="124014"/>
                  </a:lnTo>
                  <a:lnTo>
                    <a:pt x="80929" y="119458"/>
                  </a:lnTo>
                  <a:lnTo>
                    <a:pt x="125546" y="122483"/>
                  </a:lnTo>
                  <a:lnTo>
                    <a:pt x="170222" y="136377"/>
                  </a:lnTo>
                  <a:lnTo>
                    <a:pt x="210428" y="162033"/>
                  </a:lnTo>
                  <a:lnTo>
                    <a:pt x="248116" y="202200"/>
                  </a:lnTo>
                  <a:lnTo>
                    <a:pt x="263860" y="232267"/>
                  </a:lnTo>
                  <a:lnTo>
                    <a:pt x="270345" y="268992"/>
                  </a:lnTo>
                  <a:lnTo>
                    <a:pt x="265623" y="289568"/>
                  </a:lnTo>
                  <a:lnTo>
                    <a:pt x="261088" y="298330"/>
                  </a:lnTo>
                  <a:lnTo>
                    <a:pt x="246691" y="311186"/>
                  </a:lnTo>
                  <a:lnTo>
                    <a:pt x="227424" y="319629"/>
                  </a:lnTo>
                  <a:lnTo>
                    <a:pt x="191439" y="323213"/>
                  </a:lnTo>
                  <a:lnTo>
                    <a:pt x="147245" y="317656"/>
                  </a:lnTo>
                  <a:lnTo>
                    <a:pt x="11514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01942" y="2516711"/>
              <a:ext cx="3054386" cy="715538"/>
            </a:xfrm>
            <a:custGeom>
              <a:avLst/>
              <a:gdLst/>
              <a:ahLst/>
              <a:cxnLst/>
              <a:rect l="0" t="0" r="0" b="0"/>
              <a:pathLst>
                <a:path w="3054386" h="715538">
                  <a:moveTo>
                    <a:pt x="1240835" y="31185"/>
                  </a:moveTo>
                  <a:lnTo>
                    <a:pt x="1182218" y="16531"/>
                  </a:lnTo>
                  <a:lnTo>
                    <a:pt x="1132940" y="4157"/>
                  </a:lnTo>
                  <a:lnTo>
                    <a:pt x="1081354" y="950"/>
                  </a:lnTo>
                  <a:lnTo>
                    <a:pt x="1031884" y="0"/>
                  </a:lnTo>
                  <a:lnTo>
                    <a:pt x="970433" y="888"/>
                  </a:lnTo>
                  <a:lnTo>
                    <a:pt x="919860" y="6870"/>
                  </a:lnTo>
                  <a:lnTo>
                    <a:pt x="869521" y="9163"/>
                  </a:lnTo>
                  <a:lnTo>
                    <a:pt x="806877" y="13057"/>
                  </a:lnTo>
                  <a:lnTo>
                    <a:pt x="755846" y="18405"/>
                  </a:lnTo>
                  <a:lnTo>
                    <a:pt x="703681" y="23109"/>
                  </a:lnTo>
                  <a:lnTo>
                    <a:pt x="648060" y="28792"/>
                  </a:lnTo>
                  <a:lnTo>
                    <a:pt x="590246" y="33596"/>
                  </a:lnTo>
                  <a:lnTo>
                    <a:pt x="539190" y="42428"/>
                  </a:lnTo>
                  <a:lnTo>
                    <a:pt x="491307" y="52453"/>
                  </a:lnTo>
                  <a:lnTo>
                    <a:pt x="440075" y="65953"/>
                  </a:lnTo>
                  <a:lnTo>
                    <a:pt x="387851" y="81651"/>
                  </a:lnTo>
                  <a:lnTo>
                    <a:pt x="335332" y="96831"/>
                  </a:lnTo>
                  <a:lnTo>
                    <a:pt x="285846" y="116146"/>
                  </a:lnTo>
                  <a:lnTo>
                    <a:pt x="227203" y="143634"/>
                  </a:lnTo>
                  <a:lnTo>
                    <a:pt x="164814" y="181723"/>
                  </a:lnTo>
                  <a:lnTo>
                    <a:pt x="106035" y="223234"/>
                  </a:lnTo>
                  <a:lnTo>
                    <a:pt x="82075" y="246146"/>
                  </a:lnTo>
                  <a:lnTo>
                    <a:pt x="43156" y="307378"/>
                  </a:lnTo>
                  <a:lnTo>
                    <a:pt x="32369" y="325903"/>
                  </a:lnTo>
                  <a:lnTo>
                    <a:pt x="15877" y="341935"/>
                  </a:lnTo>
                  <a:lnTo>
                    <a:pt x="6208" y="366218"/>
                  </a:lnTo>
                  <a:lnTo>
                    <a:pt x="0" y="423878"/>
                  </a:lnTo>
                  <a:lnTo>
                    <a:pt x="5390" y="445921"/>
                  </a:lnTo>
                  <a:lnTo>
                    <a:pt x="41714" y="501048"/>
                  </a:lnTo>
                  <a:lnTo>
                    <a:pt x="65617" y="526163"/>
                  </a:lnTo>
                  <a:lnTo>
                    <a:pt x="119097" y="560732"/>
                  </a:lnTo>
                  <a:lnTo>
                    <a:pt x="176473" y="587253"/>
                  </a:lnTo>
                  <a:lnTo>
                    <a:pt x="231107" y="607207"/>
                  </a:lnTo>
                  <a:lnTo>
                    <a:pt x="282390" y="622348"/>
                  </a:lnTo>
                  <a:lnTo>
                    <a:pt x="341640" y="630709"/>
                  </a:lnTo>
                  <a:lnTo>
                    <a:pt x="401524" y="642413"/>
                  </a:lnTo>
                  <a:lnTo>
                    <a:pt x="452077" y="652537"/>
                  </a:lnTo>
                  <a:lnTo>
                    <a:pt x="504101" y="659826"/>
                  </a:lnTo>
                  <a:lnTo>
                    <a:pt x="556560" y="665105"/>
                  </a:lnTo>
                  <a:lnTo>
                    <a:pt x="609148" y="670959"/>
                  </a:lnTo>
                  <a:lnTo>
                    <a:pt x="664894" y="675813"/>
                  </a:lnTo>
                  <a:lnTo>
                    <a:pt x="722745" y="681540"/>
                  </a:lnTo>
                  <a:lnTo>
                    <a:pt x="780051" y="686357"/>
                  </a:lnTo>
                  <a:lnTo>
                    <a:pt x="841484" y="692073"/>
                  </a:lnTo>
                  <a:lnTo>
                    <a:pt x="901020" y="693767"/>
                  </a:lnTo>
                  <a:lnTo>
                    <a:pt x="958825" y="694269"/>
                  </a:lnTo>
                  <a:lnTo>
                    <a:pt x="1020406" y="697537"/>
                  </a:lnTo>
                  <a:lnTo>
                    <a:pt x="1063318" y="701688"/>
                  </a:lnTo>
                  <a:lnTo>
                    <a:pt x="1109686" y="703533"/>
                  </a:lnTo>
                  <a:lnTo>
                    <a:pt x="1154470" y="704353"/>
                  </a:lnTo>
                  <a:lnTo>
                    <a:pt x="1197771" y="705887"/>
                  </a:lnTo>
                  <a:lnTo>
                    <a:pt x="1240413" y="710468"/>
                  </a:lnTo>
                  <a:lnTo>
                    <a:pt x="1303881" y="714035"/>
                  </a:lnTo>
                  <a:lnTo>
                    <a:pt x="1349184" y="714870"/>
                  </a:lnTo>
                  <a:lnTo>
                    <a:pt x="1395445" y="715241"/>
                  </a:lnTo>
                  <a:lnTo>
                    <a:pt x="1439402" y="715406"/>
                  </a:lnTo>
                  <a:lnTo>
                    <a:pt x="1485454" y="715479"/>
                  </a:lnTo>
                  <a:lnTo>
                    <a:pt x="1533218" y="715511"/>
                  </a:lnTo>
                  <a:lnTo>
                    <a:pt x="1581743" y="715526"/>
                  </a:lnTo>
                  <a:lnTo>
                    <a:pt x="1627486" y="715532"/>
                  </a:lnTo>
                  <a:lnTo>
                    <a:pt x="1671213" y="715535"/>
                  </a:lnTo>
                  <a:lnTo>
                    <a:pt x="1714043" y="715536"/>
                  </a:lnTo>
                  <a:lnTo>
                    <a:pt x="1759596" y="715537"/>
                  </a:lnTo>
                  <a:lnTo>
                    <a:pt x="1805967" y="715537"/>
                  </a:lnTo>
                  <a:lnTo>
                    <a:pt x="1849974" y="715537"/>
                  </a:lnTo>
                  <a:lnTo>
                    <a:pt x="1896048" y="715537"/>
                  </a:lnTo>
                  <a:lnTo>
                    <a:pt x="1942652" y="715537"/>
                  </a:lnTo>
                  <a:lnTo>
                    <a:pt x="1986762" y="715537"/>
                  </a:lnTo>
                  <a:lnTo>
                    <a:pt x="2032883" y="715537"/>
                  </a:lnTo>
                  <a:lnTo>
                    <a:pt x="2079506" y="714367"/>
                  </a:lnTo>
                  <a:lnTo>
                    <a:pt x="2123625" y="709948"/>
                  </a:lnTo>
                  <a:lnTo>
                    <a:pt x="2166629" y="704085"/>
                  </a:lnTo>
                  <a:lnTo>
                    <a:pt x="2209140" y="698749"/>
                  </a:lnTo>
                  <a:lnTo>
                    <a:pt x="2272533" y="694575"/>
                  </a:lnTo>
                  <a:lnTo>
                    <a:pt x="2334601" y="687619"/>
                  </a:lnTo>
                  <a:lnTo>
                    <a:pt x="2391726" y="683869"/>
                  </a:lnTo>
                  <a:lnTo>
                    <a:pt x="2452585" y="675868"/>
                  </a:lnTo>
                  <a:lnTo>
                    <a:pt x="2513902" y="666089"/>
                  </a:lnTo>
                  <a:lnTo>
                    <a:pt x="2569634" y="655782"/>
                  </a:lnTo>
                  <a:lnTo>
                    <a:pt x="2623192" y="645320"/>
                  </a:lnTo>
                  <a:lnTo>
                    <a:pt x="2676106" y="634810"/>
                  </a:lnTo>
                  <a:lnTo>
                    <a:pt x="2728828" y="623118"/>
                  </a:lnTo>
                  <a:lnTo>
                    <a:pt x="2780325" y="606526"/>
                  </a:lnTo>
                  <a:lnTo>
                    <a:pt x="2837121" y="589846"/>
                  </a:lnTo>
                  <a:lnTo>
                    <a:pt x="2900512" y="563328"/>
                  </a:lnTo>
                  <a:lnTo>
                    <a:pt x="2959937" y="523571"/>
                  </a:lnTo>
                  <a:lnTo>
                    <a:pt x="3004423" y="496470"/>
                  </a:lnTo>
                  <a:lnTo>
                    <a:pt x="3039921" y="461175"/>
                  </a:lnTo>
                  <a:lnTo>
                    <a:pt x="3051554" y="441050"/>
                  </a:lnTo>
                  <a:lnTo>
                    <a:pt x="3054385" y="414169"/>
                  </a:lnTo>
                  <a:lnTo>
                    <a:pt x="3049404" y="383894"/>
                  </a:lnTo>
                  <a:lnTo>
                    <a:pt x="3020730" y="332570"/>
                  </a:lnTo>
                  <a:lnTo>
                    <a:pt x="2996146" y="306878"/>
                  </a:lnTo>
                  <a:lnTo>
                    <a:pt x="2945219" y="271646"/>
                  </a:lnTo>
                  <a:lnTo>
                    <a:pt x="2894476" y="246533"/>
                  </a:lnTo>
                  <a:lnTo>
                    <a:pt x="2840605" y="223375"/>
                  </a:lnTo>
                  <a:lnTo>
                    <a:pt x="2784903" y="201600"/>
                  </a:lnTo>
                  <a:lnTo>
                    <a:pt x="2737279" y="181634"/>
                  </a:lnTo>
                  <a:lnTo>
                    <a:pt x="2686123" y="160900"/>
                  </a:lnTo>
                  <a:lnTo>
                    <a:pt x="2628331" y="139939"/>
                  </a:lnTo>
                  <a:lnTo>
                    <a:pt x="2572344" y="118911"/>
                  </a:lnTo>
                  <a:lnTo>
                    <a:pt x="2513121" y="103451"/>
                  </a:lnTo>
                  <a:lnTo>
                    <a:pt x="2451119" y="85872"/>
                  </a:lnTo>
                  <a:lnTo>
                    <a:pt x="2388295" y="71435"/>
                  </a:lnTo>
                  <a:lnTo>
                    <a:pt x="2325227" y="65338"/>
                  </a:lnTo>
                  <a:lnTo>
                    <a:pt x="2262086" y="57942"/>
                  </a:lnTo>
                  <a:lnTo>
                    <a:pt x="2216860" y="54775"/>
                  </a:lnTo>
                  <a:lnTo>
                    <a:pt x="2170633" y="52198"/>
                  </a:lnTo>
                  <a:lnTo>
                    <a:pt x="2126691" y="47153"/>
                  </a:lnTo>
                  <a:lnTo>
                    <a:pt x="2080645" y="44131"/>
                  </a:lnTo>
                  <a:lnTo>
                    <a:pt x="2032884" y="41618"/>
                  </a:lnTo>
                  <a:lnTo>
                    <a:pt x="1984361" y="36602"/>
                  </a:lnTo>
                  <a:lnTo>
                    <a:pt x="1932379" y="33593"/>
                  </a:lnTo>
                  <a:lnTo>
                    <a:pt x="1878081" y="32255"/>
                  </a:lnTo>
                  <a:lnTo>
                    <a:pt x="1822753" y="31660"/>
                  </a:lnTo>
                  <a:lnTo>
                    <a:pt x="1770086" y="31396"/>
                  </a:lnTo>
                  <a:lnTo>
                    <a:pt x="1717043" y="31279"/>
                  </a:lnTo>
                  <a:lnTo>
                    <a:pt x="1658374" y="31227"/>
                  </a:lnTo>
                  <a:lnTo>
                    <a:pt x="1600323" y="28084"/>
                  </a:lnTo>
                  <a:lnTo>
                    <a:pt x="1543327" y="25128"/>
                  </a:lnTo>
                  <a:lnTo>
                    <a:pt x="1486800" y="27713"/>
                  </a:lnTo>
                  <a:lnTo>
                    <a:pt x="1430481" y="29642"/>
                  </a:lnTo>
                  <a:lnTo>
                    <a:pt x="1373085" y="31669"/>
                  </a:lnTo>
                  <a:lnTo>
                    <a:pt x="1312481" y="36469"/>
                  </a:lnTo>
                  <a:lnTo>
                    <a:pt x="1250450" y="42502"/>
                  </a:lnTo>
                  <a:lnTo>
                    <a:pt x="1187787" y="47913"/>
                  </a:lnTo>
                  <a:lnTo>
                    <a:pt x="1124841" y="50318"/>
                  </a:lnTo>
                  <a:lnTo>
                    <a:pt x="1068009" y="54506"/>
                  </a:lnTo>
                  <a:lnTo>
                    <a:pt x="1018964" y="60267"/>
                  </a:lnTo>
                  <a:lnTo>
                    <a:pt x="961829" y="70378"/>
                  </a:lnTo>
                  <a:lnTo>
                    <a:pt x="946037" y="732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3053264" y="1526632"/>
            <a:ext cx="240759" cy="600125"/>
          </a:xfrm>
          <a:custGeom>
            <a:avLst/>
            <a:gdLst/>
            <a:ahLst/>
            <a:cxnLst/>
            <a:rect l="0" t="0" r="0" b="0"/>
            <a:pathLst>
              <a:path w="240759" h="600125">
                <a:moveTo>
                  <a:pt x="0" y="0"/>
                </a:moveTo>
                <a:lnTo>
                  <a:pt x="43963" y="20243"/>
                </a:lnTo>
                <a:lnTo>
                  <a:pt x="105199" y="66838"/>
                </a:lnTo>
                <a:lnTo>
                  <a:pt x="157717" y="118942"/>
                </a:lnTo>
                <a:lnTo>
                  <a:pt x="191825" y="176103"/>
                </a:lnTo>
                <a:lnTo>
                  <a:pt x="209640" y="226768"/>
                </a:lnTo>
                <a:lnTo>
                  <a:pt x="220823" y="275421"/>
                </a:lnTo>
                <a:lnTo>
                  <a:pt x="235082" y="333084"/>
                </a:lnTo>
                <a:lnTo>
                  <a:pt x="240758" y="395080"/>
                </a:lnTo>
                <a:lnTo>
                  <a:pt x="240572" y="445134"/>
                </a:lnTo>
                <a:lnTo>
                  <a:pt x="230621" y="504561"/>
                </a:lnTo>
                <a:lnTo>
                  <a:pt x="217681" y="544123"/>
                </a:lnTo>
                <a:lnTo>
                  <a:pt x="189513" y="60012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1602556" y="1389761"/>
            <a:ext cx="250460" cy="800167"/>
          </a:xfrm>
          <a:custGeom>
            <a:avLst/>
            <a:gdLst/>
            <a:ahLst/>
            <a:cxnLst/>
            <a:rect l="0" t="0" r="0" b="0"/>
            <a:pathLst>
              <a:path w="250460" h="800167">
                <a:moveTo>
                  <a:pt x="250459" y="0"/>
                </a:moveTo>
                <a:lnTo>
                  <a:pt x="207767" y="14573"/>
                </a:lnTo>
                <a:lnTo>
                  <a:pt x="166117" y="44993"/>
                </a:lnTo>
                <a:lnTo>
                  <a:pt x="108639" y="99949"/>
                </a:lnTo>
                <a:lnTo>
                  <a:pt x="64637" y="161859"/>
                </a:lnTo>
                <a:lnTo>
                  <a:pt x="37718" y="217327"/>
                </a:lnTo>
                <a:lnTo>
                  <a:pt x="21308" y="271454"/>
                </a:lnTo>
                <a:lnTo>
                  <a:pt x="9037" y="326876"/>
                </a:lnTo>
                <a:lnTo>
                  <a:pt x="0" y="382633"/>
                </a:lnTo>
                <a:lnTo>
                  <a:pt x="6620" y="442216"/>
                </a:lnTo>
                <a:lnTo>
                  <a:pt x="15864" y="501344"/>
                </a:lnTo>
                <a:lnTo>
                  <a:pt x="29468" y="558256"/>
                </a:lnTo>
                <a:lnTo>
                  <a:pt x="43040" y="606436"/>
                </a:lnTo>
                <a:lnTo>
                  <a:pt x="62998" y="668832"/>
                </a:lnTo>
                <a:lnTo>
                  <a:pt x="84931" y="725809"/>
                </a:lnTo>
                <a:lnTo>
                  <a:pt x="118135" y="788554"/>
                </a:lnTo>
                <a:lnTo>
                  <a:pt x="124117" y="80016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3833187" y="1410818"/>
            <a:ext cx="220285" cy="600126"/>
          </a:xfrm>
          <a:custGeom>
            <a:avLst/>
            <a:gdLst/>
            <a:ahLst/>
            <a:cxnLst/>
            <a:rect l="0" t="0" r="0" b="0"/>
            <a:pathLst>
              <a:path w="220285" h="600126">
                <a:moveTo>
                  <a:pt x="220284" y="0"/>
                </a:moveTo>
                <a:lnTo>
                  <a:pt x="196237" y="9576"/>
                </a:lnTo>
                <a:lnTo>
                  <a:pt x="174815" y="27534"/>
                </a:lnTo>
                <a:lnTo>
                  <a:pt x="114084" y="86803"/>
                </a:lnTo>
                <a:lnTo>
                  <a:pt x="63406" y="145615"/>
                </a:lnTo>
                <a:lnTo>
                  <a:pt x="31672" y="203502"/>
                </a:lnTo>
                <a:lnTo>
                  <a:pt x="8463" y="265326"/>
                </a:lnTo>
                <a:lnTo>
                  <a:pt x="1934" y="314012"/>
                </a:lnTo>
                <a:lnTo>
                  <a:pt x="0" y="365482"/>
                </a:lnTo>
                <a:lnTo>
                  <a:pt x="5016" y="417777"/>
                </a:lnTo>
                <a:lnTo>
                  <a:pt x="32833" y="479444"/>
                </a:lnTo>
                <a:lnTo>
                  <a:pt x="69185" y="539634"/>
                </a:lnTo>
                <a:lnTo>
                  <a:pt x="114999" y="60012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5043150" y="1421347"/>
            <a:ext cx="205687" cy="852809"/>
          </a:xfrm>
          <a:custGeom>
            <a:avLst/>
            <a:gdLst/>
            <a:ahLst/>
            <a:cxnLst/>
            <a:rect l="0" t="0" r="0" b="0"/>
            <a:pathLst>
              <a:path w="205687" h="852809">
                <a:moveTo>
                  <a:pt x="0" y="0"/>
                </a:moveTo>
                <a:lnTo>
                  <a:pt x="34747" y="61110"/>
                </a:lnTo>
                <a:lnTo>
                  <a:pt x="61233" y="115542"/>
                </a:lnTo>
                <a:lnTo>
                  <a:pt x="96324" y="178960"/>
                </a:lnTo>
                <a:lnTo>
                  <a:pt x="127010" y="239957"/>
                </a:lnTo>
                <a:lnTo>
                  <a:pt x="160355" y="301744"/>
                </a:lnTo>
                <a:lnTo>
                  <a:pt x="181889" y="357497"/>
                </a:lnTo>
                <a:lnTo>
                  <a:pt x="196842" y="413668"/>
                </a:lnTo>
                <a:lnTo>
                  <a:pt x="205686" y="473968"/>
                </a:lnTo>
                <a:lnTo>
                  <a:pt x="201503" y="527154"/>
                </a:lnTo>
                <a:lnTo>
                  <a:pt x="194741" y="582721"/>
                </a:lnTo>
                <a:lnTo>
                  <a:pt x="182140" y="637587"/>
                </a:lnTo>
                <a:lnTo>
                  <a:pt x="164900" y="694268"/>
                </a:lnTo>
                <a:lnTo>
                  <a:pt x="135940" y="747442"/>
                </a:lnTo>
                <a:lnTo>
                  <a:pt x="86341" y="807567"/>
                </a:lnTo>
                <a:lnTo>
                  <a:pt x="52642" y="85280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463461" y="200041"/>
            <a:ext cx="3124276" cy="684353"/>
            <a:chOff x="1463461" y="200041"/>
            <a:chExt cx="3124276" cy="684353"/>
          </a:xfrm>
        </p:grpSpPr>
        <p:sp>
          <p:nvSpPr>
            <p:cNvPr id="2" name="Freeform 1"/>
            <p:cNvSpPr/>
            <p:nvPr/>
          </p:nvSpPr>
          <p:spPr>
            <a:xfrm>
              <a:off x="1463461" y="589595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15206" y="8334"/>
                  </a:lnTo>
                  <a:lnTo>
                    <a:pt x="163782" y="15684"/>
                  </a:lnTo>
                  <a:lnTo>
                    <a:pt x="116898" y="19465"/>
                  </a:lnTo>
                  <a:lnTo>
                    <a:pt x="65962" y="20586"/>
                  </a:lnTo>
                  <a:lnTo>
                    <a:pt x="11112" y="2932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35168" y="309789"/>
              <a:ext cx="400208" cy="531286"/>
            </a:xfrm>
            <a:custGeom>
              <a:avLst/>
              <a:gdLst/>
              <a:ahLst/>
              <a:cxnLst/>
              <a:rect l="0" t="0" r="0" b="0"/>
              <a:pathLst>
                <a:path w="400208" h="531286">
                  <a:moveTo>
                    <a:pt x="281059" y="6065"/>
                  </a:moveTo>
                  <a:lnTo>
                    <a:pt x="247438" y="0"/>
                  </a:lnTo>
                  <a:lnTo>
                    <a:pt x="195736" y="7640"/>
                  </a:lnTo>
                  <a:lnTo>
                    <a:pt x="140463" y="14825"/>
                  </a:lnTo>
                  <a:lnTo>
                    <a:pt x="84485" y="17414"/>
                  </a:lnTo>
                  <a:lnTo>
                    <a:pt x="44741" y="26066"/>
                  </a:lnTo>
                  <a:lnTo>
                    <a:pt x="25510" y="36791"/>
                  </a:lnTo>
                  <a:lnTo>
                    <a:pt x="12284" y="55596"/>
                  </a:lnTo>
                  <a:lnTo>
                    <a:pt x="3676" y="79552"/>
                  </a:lnTo>
                  <a:lnTo>
                    <a:pt x="0" y="118176"/>
                  </a:lnTo>
                  <a:lnTo>
                    <a:pt x="11713" y="174034"/>
                  </a:lnTo>
                  <a:lnTo>
                    <a:pt x="16030" y="211552"/>
                  </a:lnTo>
                  <a:lnTo>
                    <a:pt x="20145" y="219095"/>
                  </a:lnTo>
                  <a:lnTo>
                    <a:pt x="26398" y="222955"/>
                  </a:lnTo>
                  <a:lnTo>
                    <a:pt x="42704" y="224123"/>
                  </a:lnTo>
                  <a:lnTo>
                    <a:pt x="72785" y="217034"/>
                  </a:lnTo>
                  <a:lnTo>
                    <a:pt x="111984" y="204145"/>
                  </a:lnTo>
                  <a:lnTo>
                    <a:pt x="173919" y="208492"/>
                  </a:lnTo>
                  <a:lnTo>
                    <a:pt x="231560" y="220616"/>
                  </a:lnTo>
                  <a:lnTo>
                    <a:pt x="286836" y="235446"/>
                  </a:lnTo>
                  <a:lnTo>
                    <a:pt x="329644" y="259692"/>
                  </a:lnTo>
                  <a:lnTo>
                    <a:pt x="382598" y="307938"/>
                  </a:lnTo>
                  <a:lnTo>
                    <a:pt x="398232" y="334545"/>
                  </a:lnTo>
                  <a:lnTo>
                    <a:pt x="400207" y="357557"/>
                  </a:lnTo>
                  <a:lnTo>
                    <a:pt x="388907" y="415824"/>
                  </a:lnTo>
                  <a:lnTo>
                    <a:pt x="377875" y="446840"/>
                  </a:lnTo>
                  <a:lnTo>
                    <a:pt x="347087" y="486217"/>
                  </a:lnTo>
                  <a:lnTo>
                    <a:pt x="303894" y="513645"/>
                  </a:lnTo>
                  <a:lnTo>
                    <a:pt x="268718" y="526386"/>
                  </a:lnTo>
                  <a:lnTo>
                    <a:pt x="208735" y="531285"/>
                  </a:lnTo>
                  <a:lnTo>
                    <a:pt x="151480" y="526663"/>
                  </a:lnTo>
                  <a:lnTo>
                    <a:pt x="123132" y="5219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82642" y="210569"/>
              <a:ext cx="260012" cy="652768"/>
            </a:xfrm>
            <a:custGeom>
              <a:avLst/>
              <a:gdLst/>
              <a:ahLst/>
              <a:cxnLst/>
              <a:rect l="0" t="0" r="0" b="0"/>
              <a:pathLst>
                <a:path w="260012" h="652768">
                  <a:moveTo>
                    <a:pt x="260011" y="0"/>
                  </a:moveTo>
                  <a:lnTo>
                    <a:pt x="201394" y="29309"/>
                  </a:lnTo>
                  <a:lnTo>
                    <a:pt x="139657" y="70299"/>
                  </a:lnTo>
                  <a:lnTo>
                    <a:pt x="102356" y="107863"/>
                  </a:lnTo>
                  <a:lnTo>
                    <a:pt x="63977" y="161589"/>
                  </a:lnTo>
                  <a:lnTo>
                    <a:pt x="36671" y="217576"/>
                  </a:lnTo>
                  <a:lnTo>
                    <a:pt x="22780" y="266588"/>
                  </a:lnTo>
                  <a:lnTo>
                    <a:pt x="7606" y="322545"/>
                  </a:lnTo>
                  <a:lnTo>
                    <a:pt x="0" y="363071"/>
                  </a:lnTo>
                  <a:lnTo>
                    <a:pt x="866" y="405884"/>
                  </a:lnTo>
                  <a:lnTo>
                    <a:pt x="17229" y="457381"/>
                  </a:lnTo>
                  <a:lnTo>
                    <a:pt x="42991" y="512614"/>
                  </a:lnTo>
                  <a:lnTo>
                    <a:pt x="73729" y="565465"/>
                  </a:lnTo>
                  <a:lnTo>
                    <a:pt x="133952" y="628321"/>
                  </a:lnTo>
                  <a:lnTo>
                    <a:pt x="159099" y="645524"/>
                  </a:lnTo>
                  <a:lnTo>
                    <a:pt x="175783" y="65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25069" y="347440"/>
              <a:ext cx="49253" cy="400084"/>
            </a:xfrm>
            <a:custGeom>
              <a:avLst/>
              <a:gdLst/>
              <a:ahLst/>
              <a:cxnLst/>
              <a:rect l="0" t="0" r="0" b="0"/>
              <a:pathLst>
                <a:path w="49253" h="400084">
                  <a:moveTo>
                    <a:pt x="49252" y="0"/>
                  </a:moveTo>
                  <a:lnTo>
                    <a:pt x="33611" y="17981"/>
                  </a:lnTo>
                  <a:lnTo>
                    <a:pt x="25532" y="34898"/>
                  </a:lnTo>
                  <a:lnTo>
                    <a:pt x="18050" y="83929"/>
                  </a:lnTo>
                  <a:lnTo>
                    <a:pt x="10891" y="131843"/>
                  </a:lnTo>
                  <a:lnTo>
                    <a:pt x="8250" y="183084"/>
                  </a:lnTo>
                  <a:lnTo>
                    <a:pt x="6297" y="235311"/>
                  </a:lnTo>
                  <a:lnTo>
                    <a:pt x="0" y="286661"/>
                  </a:lnTo>
                  <a:lnTo>
                    <a:pt x="398" y="343407"/>
                  </a:lnTo>
                  <a:lnTo>
                    <a:pt x="713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62135" y="431668"/>
              <a:ext cx="291130" cy="218876"/>
            </a:xfrm>
            <a:custGeom>
              <a:avLst/>
              <a:gdLst/>
              <a:ahLst/>
              <a:cxnLst/>
              <a:rect l="0" t="0" r="0" b="0"/>
              <a:pathLst>
                <a:path w="291130" h="218876">
                  <a:moveTo>
                    <a:pt x="291129" y="105285"/>
                  </a:moveTo>
                  <a:lnTo>
                    <a:pt x="227701" y="141201"/>
                  </a:lnTo>
                  <a:lnTo>
                    <a:pt x="182674" y="165499"/>
                  </a:lnTo>
                  <a:lnTo>
                    <a:pt x="123642" y="192850"/>
                  </a:lnTo>
                  <a:lnTo>
                    <a:pt x="70158" y="213594"/>
                  </a:lnTo>
                  <a:lnTo>
                    <a:pt x="32894" y="218875"/>
                  </a:lnTo>
                  <a:lnTo>
                    <a:pt x="23046" y="216107"/>
                  </a:lnTo>
                  <a:lnTo>
                    <a:pt x="15311" y="210751"/>
                  </a:lnTo>
                  <a:lnTo>
                    <a:pt x="8984" y="203672"/>
                  </a:lnTo>
                  <a:lnTo>
                    <a:pt x="1955" y="183328"/>
                  </a:lnTo>
                  <a:lnTo>
                    <a:pt x="0" y="159858"/>
                  </a:lnTo>
                  <a:lnTo>
                    <a:pt x="11314" y="99950"/>
                  </a:lnTo>
                  <a:lnTo>
                    <a:pt x="23424" y="46433"/>
                  </a:lnTo>
                  <a:lnTo>
                    <a:pt x="279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32248" y="521211"/>
              <a:ext cx="252685" cy="236841"/>
            </a:xfrm>
            <a:custGeom>
              <a:avLst/>
              <a:gdLst/>
              <a:ahLst/>
              <a:cxnLst/>
              <a:rect l="0" t="0" r="0" b="0"/>
              <a:pathLst>
                <a:path w="252685" h="236841">
                  <a:moveTo>
                    <a:pt x="0" y="173669"/>
                  </a:moveTo>
                  <a:lnTo>
                    <a:pt x="0" y="115053"/>
                  </a:lnTo>
                  <a:lnTo>
                    <a:pt x="8406" y="62048"/>
                  </a:lnTo>
                  <a:lnTo>
                    <a:pt x="24750" y="5765"/>
                  </a:lnTo>
                  <a:lnTo>
                    <a:pt x="29368" y="902"/>
                  </a:lnTo>
                  <a:lnTo>
                    <a:pt x="34787" y="0"/>
                  </a:lnTo>
                  <a:lnTo>
                    <a:pt x="47046" y="5236"/>
                  </a:lnTo>
                  <a:lnTo>
                    <a:pt x="67102" y="22508"/>
                  </a:lnTo>
                  <a:lnTo>
                    <a:pt x="91721" y="59192"/>
                  </a:lnTo>
                  <a:lnTo>
                    <a:pt x="121480" y="110674"/>
                  </a:lnTo>
                  <a:lnTo>
                    <a:pt x="171077" y="172515"/>
                  </a:lnTo>
                  <a:lnTo>
                    <a:pt x="212533" y="211660"/>
                  </a:lnTo>
                  <a:lnTo>
                    <a:pt x="252684" y="236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27005" y="547481"/>
              <a:ext cx="136871" cy="231628"/>
            </a:xfrm>
            <a:custGeom>
              <a:avLst/>
              <a:gdLst/>
              <a:ahLst/>
              <a:cxnLst/>
              <a:rect l="0" t="0" r="0" b="0"/>
              <a:pathLst>
                <a:path w="136871" h="231628">
                  <a:moveTo>
                    <a:pt x="136870" y="0"/>
                  </a:moveTo>
                  <a:lnTo>
                    <a:pt x="120059" y="19151"/>
                  </a:lnTo>
                  <a:lnTo>
                    <a:pt x="87372" y="73218"/>
                  </a:lnTo>
                  <a:lnTo>
                    <a:pt x="52594" y="134612"/>
                  </a:lnTo>
                  <a:lnTo>
                    <a:pt x="34691" y="170907"/>
                  </a:lnTo>
                  <a:lnTo>
                    <a:pt x="18857" y="20505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95502" y="558010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0"/>
                  </a:lnTo>
                  <a:lnTo>
                    <a:pt x="42714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21886" y="380633"/>
              <a:ext cx="371584" cy="354809"/>
            </a:xfrm>
            <a:custGeom>
              <a:avLst/>
              <a:gdLst/>
              <a:ahLst/>
              <a:cxnLst/>
              <a:rect l="0" t="0" r="0" b="0"/>
              <a:pathLst>
                <a:path w="371584" h="354809">
                  <a:moveTo>
                    <a:pt x="0" y="61563"/>
                  </a:moveTo>
                  <a:lnTo>
                    <a:pt x="5589" y="39207"/>
                  </a:lnTo>
                  <a:lnTo>
                    <a:pt x="10745" y="31451"/>
                  </a:lnTo>
                  <a:lnTo>
                    <a:pt x="25832" y="19714"/>
                  </a:lnTo>
                  <a:lnTo>
                    <a:pt x="59646" y="6530"/>
                  </a:lnTo>
                  <a:lnTo>
                    <a:pt x="120230" y="0"/>
                  </a:lnTo>
                  <a:lnTo>
                    <a:pt x="178470" y="1829"/>
                  </a:lnTo>
                  <a:lnTo>
                    <a:pt x="192680" y="4193"/>
                  </a:lnTo>
                  <a:lnTo>
                    <a:pt x="203322" y="10449"/>
                  </a:lnTo>
                  <a:lnTo>
                    <a:pt x="218267" y="29877"/>
                  </a:lnTo>
                  <a:lnTo>
                    <a:pt x="222570" y="54110"/>
                  </a:lnTo>
                  <a:lnTo>
                    <a:pt x="222079" y="67123"/>
                  </a:lnTo>
                  <a:lnTo>
                    <a:pt x="218243" y="78138"/>
                  </a:lnTo>
                  <a:lnTo>
                    <a:pt x="204621" y="96616"/>
                  </a:lnTo>
                  <a:lnTo>
                    <a:pt x="177222" y="114583"/>
                  </a:lnTo>
                  <a:lnTo>
                    <a:pt x="144711" y="128795"/>
                  </a:lnTo>
                  <a:lnTo>
                    <a:pt x="174857" y="129003"/>
                  </a:lnTo>
                  <a:lnTo>
                    <a:pt x="238319" y="144014"/>
                  </a:lnTo>
                  <a:lnTo>
                    <a:pt x="294292" y="174558"/>
                  </a:lnTo>
                  <a:lnTo>
                    <a:pt x="335642" y="211655"/>
                  </a:lnTo>
                  <a:lnTo>
                    <a:pt x="369297" y="270870"/>
                  </a:lnTo>
                  <a:lnTo>
                    <a:pt x="371583" y="295749"/>
                  </a:lnTo>
                  <a:lnTo>
                    <a:pt x="370554" y="308934"/>
                  </a:lnTo>
                  <a:lnTo>
                    <a:pt x="360053" y="329823"/>
                  </a:lnTo>
                  <a:lnTo>
                    <a:pt x="352339" y="338669"/>
                  </a:lnTo>
                  <a:lnTo>
                    <a:pt x="331290" y="348498"/>
                  </a:lnTo>
                  <a:lnTo>
                    <a:pt x="274060" y="354808"/>
                  </a:lnTo>
                  <a:lnTo>
                    <a:pt x="211998" y="344704"/>
                  </a:lnTo>
                  <a:lnTo>
                    <a:pt x="157560" y="325983"/>
                  </a:lnTo>
                  <a:lnTo>
                    <a:pt x="97119" y="307460"/>
                  </a:lnTo>
                  <a:lnTo>
                    <a:pt x="84228" y="3037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53513" y="200041"/>
              <a:ext cx="334224" cy="684353"/>
            </a:xfrm>
            <a:custGeom>
              <a:avLst/>
              <a:gdLst/>
              <a:ahLst/>
              <a:cxnLst/>
              <a:rect l="0" t="0" r="0" b="0"/>
              <a:pathLst>
                <a:path w="334224" h="684353">
                  <a:moveTo>
                    <a:pt x="0" y="0"/>
                  </a:moveTo>
                  <a:lnTo>
                    <a:pt x="60353" y="45781"/>
                  </a:lnTo>
                  <a:lnTo>
                    <a:pt x="118766" y="84952"/>
                  </a:lnTo>
                  <a:lnTo>
                    <a:pt x="177987" y="128633"/>
                  </a:lnTo>
                  <a:lnTo>
                    <a:pt x="231495" y="179286"/>
                  </a:lnTo>
                  <a:lnTo>
                    <a:pt x="286380" y="242182"/>
                  </a:lnTo>
                  <a:lnTo>
                    <a:pt x="317100" y="294801"/>
                  </a:lnTo>
                  <a:lnTo>
                    <a:pt x="331785" y="339252"/>
                  </a:lnTo>
                  <a:lnTo>
                    <a:pt x="334223" y="382969"/>
                  </a:lnTo>
                  <a:lnTo>
                    <a:pt x="322039" y="439726"/>
                  </a:lnTo>
                  <a:lnTo>
                    <a:pt x="308075" y="475024"/>
                  </a:lnTo>
                  <a:lnTo>
                    <a:pt x="267221" y="532693"/>
                  </a:lnTo>
                  <a:lnTo>
                    <a:pt x="240223" y="564157"/>
                  </a:lnTo>
                  <a:lnTo>
                    <a:pt x="178815" y="613388"/>
                  </a:lnTo>
                  <a:lnTo>
                    <a:pt x="127251" y="667825"/>
                  </a:lnTo>
                  <a:lnTo>
                    <a:pt x="105285" y="684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055408" y="1463461"/>
            <a:ext cx="4699736" cy="726467"/>
            <a:chOff x="1055408" y="1463461"/>
            <a:chExt cx="4699736" cy="726467"/>
          </a:xfrm>
        </p:grpSpPr>
        <p:sp>
          <p:nvSpPr>
            <p:cNvPr id="13" name="Freeform 12"/>
            <p:cNvSpPr/>
            <p:nvPr/>
          </p:nvSpPr>
          <p:spPr>
            <a:xfrm>
              <a:off x="1242362" y="1895129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29130" y="8333"/>
                  </a:lnTo>
                  <a:lnTo>
                    <a:pt x="77645" y="9878"/>
                  </a:lnTo>
                  <a:lnTo>
                    <a:pt x="35874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512655" y="1654437"/>
              <a:ext cx="328373" cy="451263"/>
            </a:xfrm>
            <a:custGeom>
              <a:avLst/>
              <a:gdLst/>
              <a:ahLst/>
              <a:cxnLst/>
              <a:rect l="0" t="0" r="0" b="0"/>
              <a:pathLst>
                <a:path w="328373" h="451263">
                  <a:moveTo>
                    <a:pt x="245604" y="9065"/>
                  </a:moveTo>
                  <a:lnTo>
                    <a:pt x="188340" y="9065"/>
                  </a:lnTo>
                  <a:lnTo>
                    <a:pt x="138949" y="9065"/>
                  </a:lnTo>
                  <a:lnTo>
                    <a:pt x="87270" y="5946"/>
                  </a:lnTo>
                  <a:lnTo>
                    <a:pt x="38033" y="732"/>
                  </a:lnTo>
                  <a:lnTo>
                    <a:pt x="22995" y="0"/>
                  </a:lnTo>
                  <a:lnTo>
                    <a:pt x="12970" y="4191"/>
                  </a:lnTo>
                  <a:lnTo>
                    <a:pt x="6287" y="11665"/>
                  </a:lnTo>
                  <a:lnTo>
                    <a:pt x="1831" y="21327"/>
                  </a:lnTo>
                  <a:lnTo>
                    <a:pt x="0" y="41421"/>
                  </a:lnTo>
                  <a:lnTo>
                    <a:pt x="4164" y="100630"/>
                  </a:lnTo>
                  <a:lnTo>
                    <a:pt x="12453" y="161633"/>
                  </a:lnTo>
                  <a:lnTo>
                    <a:pt x="19115" y="196990"/>
                  </a:lnTo>
                  <a:lnTo>
                    <a:pt x="24421" y="203369"/>
                  </a:lnTo>
                  <a:lnTo>
                    <a:pt x="31468" y="206451"/>
                  </a:lnTo>
                  <a:lnTo>
                    <a:pt x="49827" y="206757"/>
                  </a:lnTo>
                  <a:lnTo>
                    <a:pt x="105979" y="200540"/>
                  </a:lnTo>
                  <a:lnTo>
                    <a:pt x="157440" y="199159"/>
                  </a:lnTo>
                  <a:lnTo>
                    <a:pt x="211161" y="204282"/>
                  </a:lnTo>
                  <a:lnTo>
                    <a:pt x="274618" y="231377"/>
                  </a:lnTo>
                  <a:lnTo>
                    <a:pt x="295933" y="245911"/>
                  </a:lnTo>
                  <a:lnTo>
                    <a:pt x="313206" y="264068"/>
                  </a:lnTo>
                  <a:lnTo>
                    <a:pt x="322443" y="286956"/>
                  </a:lnTo>
                  <a:lnTo>
                    <a:pt x="328372" y="345367"/>
                  </a:lnTo>
                  <a:lnTo>
                    <a:pt x="322944" y="369492"/>
                  </a:lnTo>
                  <a:lnTo>
                    <a:pt x="311563" y="388014"/>
                  </a:lnTo>
                  <a:lnTo>
                    <a:pt x="285424" y="410425"/>
                  </a:lnTo>
                  <a:lnTo>
                    <a:pt x="229184" y="432958"/>
                  </a:lnTo>
                  <a:lnTo>
                    <a:pt x="167301" y="448043"/>
                  </a:lnTo>
                  <a:lnTo>
                    <a:pt x="140319" y="451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055408" y="1495046"/>
              <a:ext cx="260655" cy="694882"/>
            </a:xfrm>
            <a:custGeom>
              <a:avLst/>
              <a:gdLst/>
              <a:ahLst/>
              <a:cxnLst/>
              <a:rect l="0" t="0" r="0" b="0"/>
              <a:pathLst>
                <a:path w="260655" h="694882">
                  <a:moveTo>
                    <a:pt x="229068" y="0"/>
                  </a:moveTo>
                  <a:lnTo>
                    <a:pt x="174024" y="44322"/>
                  </a:lnTo>
                  <a:lnTo>
                    <a:pt x="111999" y="98243"/>
                  </a:lnTo>
                  <a:lnTo>
                    <a:pt x="85234" y="137559"/>
                  </a:lnTo>
                  <a:lnTo>
                    <a:pt x="52592" y="200102"/>
                  </a:lnTo>
                  <a:lnTo>
                    <a:pt x="29247" y="263218"/>
                  </a:lnTo>
                  <a:lnTo>
                    <a:pt x="7989" y="326384"/>
                  </a:lnTo>
                  <a:lnTo>
                    <a:pt x="2129" y="352120"/>
                  </a:lnTo>
                  <a:lnTo>
                    <a:pt x="0" y="411478"/>
                  </a:lnTo>
                  <a:lnTo>
                    <a:pt x="7428" y="469360"/>
                  </a:lnTo>
                  <a:lnTo>
                    <a:pt x="36899" y="526074"/>
                  </a:lnTo>
                  <a:lnTo>
                    <a:pt x="87300" y="589565"/>
                  </a:lnTo>
                  <a:lnTo>
                    <a:pt x="114923" y="615583"/>
                  </a:lnTo>
                  <a:lnTo>
                    <a:pt x="170983" y="650538"/>
                  </a:lnTo>
                  <a:lnTo>
                    <a:pt x="222329" y="676188"/>
                  </a:lnTo>
                  <a:lnTo>
                    <a:pt x="260654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53405" y="1821430"/>
              <a:ext cx="53646" cy="61579"/>
            </a:xfrm>
            <a:custGeom>
              <a:avLst/>
              <a:gdLst/>
              <a:ahLst/>
              <a:cxnLst/>
              <a:rect l="0" t="0" r="0" b="0"/>
              <a:pathLst>
                <a:path w="53646" h="61579">
                  <a:moveTo>
                    <a:pt x="31237" y="0"/>
                  </a:moveTo>
                  <a:lnTo>
                    <a:pt x="1929" y="29308"/>
                  </a:lnTo>
                  <a:lnTo>
                    <a:pt x="0" y="35916"/>
                  </a:lnTo>
                  <a:lnTo>
                    <a:pt x="1054" y="42661"/>
                  </a:lnTo>
                  <a:lnTo>
                    <a:pt x="4096" y="49498"/>
                  </a:lnTo>
                  <a:lnTo>
                    <a:pt x="9633" y="52886"/>
                  </a:lnTo>
                  <a:lnTo>
                    <a:pt x="25145" y="53530"/>
                  </a:lnTo>
                  <a:lnTo>
                    <a:pt x="40618" y="46798"/>
                  </a:lnTo>
                  <a:lnTo>
                    <a:pt x="48019" y="41727"/>
                  </a:lnTo>
                  <a:lnTo>
                    <a:pt x="51784" y="34837"/>
                  </a:lnTo>
                  <a:lnTo>
                    <a:pt x="52847" y="17822"/>
                  </a:lnTo>
                  <a:lnTo>
                    <a:pt x="50323" y="14221"/>
                  </a:lnTo>
                  <a:lnTo>
                    <a:pt x="46301" y="14160"/>
                  </a:lnTo>
                  <a:lnTo>
                    <a:pt x="41279" y="16459"/>
                  </a:lnTo>
                  <a:lnTo>
                    <a:pt x="32581" y="28372"/>
                  </a:lnTo>
                  <a:lnTo>
                    <a:pt x="28623" y="36462"/>
                  </a:lnTo>
                  <a:lnTo>
                    <a:pt x="28325" y="44195"/>
                  </a:lnTo>
                  <a:lnTo>
                    <a:pt x="34232" y="59026"/>
                  </a:lnTo>
                  <a:lnTo>
                    <a:pt x="39083" y="61578"/>
                  </a:lnTo>
                  <a:lnTo>
                    <a:pt x="44656" y="60939"/>
                  </a:lnTo>
                  <a:lnTo>
                    <a:pt x="50712" y="58173"/>
                  </a:lnTo>
                  <a:lnTo>
                    <a:pt x="53579" y="52820"/>
                  </a:lnTo>
                  <a:lnTo>
                    <a:pt x="53645" y="37513"/>
                  </a:lnTo>
                  <a:lnTo>
                    <a:pt x="52025" y="32028"/>
                  </a:lnTo>
                  <a:lnTo>
                    <a:pt x="49775" y="28371"/>
                  </a:lnTo>
                  <a:lnTo>
                    <a:pt x="4176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82245" y="1642445"/>
              <a:ext cx="34066" cy="463255"/>
            </a:xfrm>
            <a:custGeom>
              <a:avLst/>
              <a:gdLst/>
              <a:ahLst/>
              <a:cxnLst/>
              <a:rect l="0" t="0" r="0" b="0"/>
              <a:pathLst>
                <a:path w="34066" h="463255">
                  <a:moveTo>
                    <a:pt x="34065" y="0"/>
                  </a:moveTo>
                  <a:lnTo>
                    <a:pt x="13822" y="55141"/>
                  </a:lnTo>
                  <a:lnTo>
                    <a:pt x="251" y="109145"/>
                  </a:lnTo>
                  <a:lnTo>
                    <a:pt x="0" y="158421"/>
                  </a:lnTo>
                  <a:lnTo>
                    <a:pt x="1745" y="219425"/>
                  </a:lnTo>
                  <a:lnTo>
                    <a:pt x="2153" y="265588"/>
                  </a:lnTo>
                  <a:lnTo>
                    <a:pt x="5503" y="325138"/>
                  </a:lnTo>
                  <a:lnTo>
                    <a:pt x="11526" y="382290"/>
                  </a:lnTo>
                  <a:lnTo>
                    <a:pt x="21121" y="435129"/>
                  </a:lnTo>
                  <a:lnTo>
                    <a:pt x="34065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63626" y="1726673"/>
              <a:ext cx="263214" cy="166216"/>
            </a:xfrm>
            <a:custGeom>
              <a:avLst/>
              <a:gdLst/>
              <a:ahLst/>
              <a:cxnLst/>
              <a:rect l="0" t="0" r="0" b="0"/>
              <a:pathLst>
                <a:path w="263214" h="166216">
                  <a:moveTo>
                    <a:pt x="263213" y="94757"/>
                  </a:moveTo>
                  <a:lnTo>
                    <a:pt x="201121" y="100346"/>
                  </a:lnTo>
                  <a:lnTo>
                    <a:pt x="139208" y="127540"/>
                  </a:lnTo>
                  <a:lnTo>
                    <a:pt x="84536" y="153189"/>
                  </a:lnTo>
                  <a:lnTo>
                    <a:pt x="39056" y="165094"/>
                  </a:lnTo>
                  <a:lnTo>
                    <a:pt x="26037" y="166215"/>
                  </a:lnTo>
                  <a:lnTo>
                    <a:pt x="17358" y="162283"/>
                  </a:lnTo>
                  <a:lnTo>
                    <a:pt x="11572" y="154982"/>
                  </a:lnTo>
                  <a:lnTo>
                    <a:pt x="5143" y="134391"/>
                  </a:lnTo>
                  <a:lnTo>
                    <a:pt x="1016" y="79926"/>
                  </a:lnTo>
                  <a:lnTo>
                    <a:pt x="301" y="365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86230" y="1842577"/>
              <a:ext cx="209108" cy="199952"/>
            </a:xfrm>
            <a:custGeom>
              <a:avLst/>
              <a:gdLst/>
              <a:ahLst/>
              <a:cxnLst/>
              <a:rect l="0" t="0" r="0" b="0"/>
              <a:pathLst>
                <a:path w="209108" h="199952">
                  <a:moveTo>
                    <a:pt x="9065" y="168366"/>
                  </a:moveTo>
                  <a:lnTo>
                    <a:pt x="5946" y="125674"/>
                  </a:lnTo>
                  <a:lnTo>
                    <a:pt x="0" y="72845"/>
                  </a:lnTo>
                  <a:lnTo>
                    <a:pt x="4559" y="34388"/>
                  </a:lnTo>
                  <a:lnTo>
                    <a:pt x="13302" y="14843"/>
                  </a:lnTo>
                  <a:lnTo>
                    <a:pt x="18908" y="6356"/>
                  </a:lnTo>
                  <a:lnTo>
                    <a:pt x="26156" y="1867"/>
                  </a:lnTo>
                  <a:lnTo>
                    <a:pt x="43567" y="0"/>
                  </a:lnTo>
                  <a:lnTo>
                    <a:pt x="59884" y="6189"/>
                  </a:lnTo>
                  <a:lnTo>
                    <a:pt x="67511" y="11115"/>
                  </a:lnTo>
                  <a:lnTo>
                    <a:pt x="89423" y="40404"/>
                  </a:lnTo>
                  <a:lnTo>
                    <a:pt x="116498" y="94453"/>
                  </a:lnTo>
                  <a:lnTo>
                    <a:pt x="156653" y="149485"/>
                  </a:lnTo>
                  <a:lnTo>
                    <a:pt x="190414" y="189492"/>
                  </a:lnTo>
                  <a:lnTo>
                    <a:pt x="209107" y="1999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00580" y="1863544"/>
              <a:ext cx="94757" cy="221099"/>
            </a:xfrm>
            <a:custGeom>
              <a:avLst/>
              <a:gdLst/>
              <a:ahLst/>
              <a:cxnLst/>
              <a:rect l="0" t="0" r="0" b="0"/>
              <a:pathLst>
                <a:path w="94757" h="221099">
                  <a:moveTo>
                    <a:pt x="94756" y="0"/>
                  </a:moveTo>
                  <a:lnTo>
                    <a:pt x="65448" y="34897"/>
                  </a:lnTo>
                  <a:lnTo>
                    <a:pt x="39756" y="96117"/>
                  </a:lnTo>
                  <a:lnTo>
                    <a:pt x="19161" y="151177"/>
                  </a:lnTo>
                  <a:lnTo>
                    <a:pt x="3332" y="208655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42694" y="1642445"/>
              <a:ext cx="150873" cy="505369"/>
            </a:xfrm>
            <a:custGeom>
              <a:avLst/>
              <a:gdLst/>
              <a:ahLst/>
              <a:cxnLst/>
              <a:rect l="0" t="0" r="0" b="0"/>
              <a:pathLst>
                <a:path w="150873" h="505369">
                  <a:moveTo>
                    <a:pt x="0" y="0"/>
                  </a:moveTo>
                  <a:lnTo>
                    <a:pt x="34897" y="55141"/>
                  </a:lnTo>
                  <a:lnTo>
                    <a:pt x="73211" y="112662"/>
                  </a:lnTo>
                  <a:lnTo>
                    <a:pt x="107560" y="169948"/>
                  </a:lnTo>
                  <a:lnTo>
                    <a:pt x="125405" y="217104"/>
                  </a:lnTo>
                  <a:lnTo>
                    <a:pt x="136592" y="265149"/>
                  </a:lnTo>
                  <a:lnTo>
                    <a:pt x="147316" y="316429"/>
                  </a:lnTo>
                  <a:lnTo>
                    <a:pt x="150872" y="351205"/>
                  </a:lnTo>
                  <a:lnTo>
                    <a:pt x="140889" y="401329"/>
                  </a:lnTo>
                  <a:lnTo>
                    <a:pt x="123323" y="454012"/>
                  </a:lnTo>
                  <a:lnTo>
                    <a:pt x="94756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32290" y="1884601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36293" y="3119"/>
                  </a:lnTo>
                  <a:lnTo>
                    <a:pt x="75746" y="9552"/>
                  </a:lnTo>
                  <a:lnTo>
                    <a:pt x="27007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39370" y="1463461"/>
              <a:ext cx="219387" cy="610654"/>
            </a:xfrm>
            <a:custGeom>
              <a:avLst/>
              <a:gdLst/>
              <a:ahLst/>
              <a:cxnLst/>
              <a:rect l="0" t="0" r="0" b="0"/>
              <a:pathLst>
                <a:path w="219387" h="610654">
                  <a:moveTo>
                    <a:pt x="219386" y="0"/>
                  </a:moveTo>
                  <a:lnTo>
                    <a:pt x="195340" y="9575"/>
                  </a:lnTo>
                  <a:lnTo>
                    <a:pt x="137384" y="61331"/>
                  </a:lnTo>
                  <a:lnTo>
                    <a:pt x="91951" y="114834"/>
                  </a:lnTo>
                  <a:lnTo>
                    <a:pt x="45847" y="171648"/>
                  </a:lnTo>
                  <a:lnTo>
                    <a:pt x="17387" y="225672"/>
                  </a:lnTo>
                  <a:lnTo>
                    <a:pt x="4467" y="263787"/>
                  </a:lnTo>
                  <a:lnTo>
                    <a:pt x="118" y="312255"/>
                  </a:lnTo>
                  <a:lnTo>
                    <a:pt x="0" y="369381"/>
                  </a:lnTo>
                  <a:lnTo>
                    <a:pt x="6854" y="423871"/>
                  </a:lnTo>
                  <a:lnTo>
                    <a:pt x="17464" y="475891"/>
                  </a:lnTo>
                  <a:lnTo>
                    <a:pt x="36075" y="520290"/>
                  </a:lnTo>
                  <a:lnTo>
                    <a:pt x="63296" y="555023"/>
                  </a:lnTo>
                  <a:lnTo>
                    <a:pt x="125907" y="604033"/>
                  </a:lnTo>
                  <a:lnTo>
                    <a:pt x="135158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95626" y="1737202"/>
              <a:ext cx="147401" cy="21058"/>
            </a:xfrm>
            <a:custGeom>
              <a:avLst/>
              <a:gdLst/>
              <a:ahLst/>
              <a:cxnLst/>
              <a:rect l="0" t="0" r="0" b="0"/>
              <a:pathLst>
                <a:path w="147401" h="21058">
                  <a:moveTo>
                    <a:pt x="147400" y="0"/>
                  </a:moveTo>
                  <a:lnTo>
                    <a:pt x="85307" y="5589"/>
                  </a:lnTo>
                  <a:lnTo>
                    <a:pt x="26514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77911" y="1589803"/>
              <a:ext cx="310020" cy="400084"/>
            </a:xfrm>
            <a:custGeom>
              <a:avLst/>
              <a:gdLst/>
              <a:ahLst/>
              <a:cxnLst/>
              <a:rect l="0" t="0" r="0" b="0"/>
              <a:pathLst>
                <a:path w="310020" h="400084">
                  <a:moveTo>
                    <a:pt x="180970" y="0"/>
                  </a:moveTo>
                  <a:lnTo>
                    <a:pt x="126826" y="0"/>
                  </a:lnTo>
                  <a:lnTo>
                    <a:pt x="66290" y="0"/>
                  </a:lnTo>
                  <a:lnTo>
                    <a:pt x="26498" y="11178"/>
                  </a:lnTo>
                  <a:lnTo>
                    <a:pt x="17157" y="19150"/>
                  </a:lnTo>
                  <a:lnTo>
                    <a:pt x="3659" y="40486"/>
                  </a:lnTo>
                  <a:lnTo>
                    <a:pt x="0" y="65567"/>
                  </a:lnTo>
                  <a:lnTo>
                    <a:pt x="7182" y="114207"/>
                  </a:lnTo>
                  <a:lnTo>
                    <a:pt x="22113" y="146923"/>
                  </a:lnTo>
                  <a:lnTo>
                    <a:pt x="30611" y="152930"/>
                  </a:lnTo>
                  <a:lnTo>
                    <a:pt x="52533" y="156486"/>
                  </a:lnTo>
                  <a:lnTo>
                    <a:pt x="106994" y="146285"/>
                  </a:lnTo>
                  <a:lnTo>
                    <a:pt x="154919" y="138730"/>
                  </a:lnTo>
                  <a:lnTo>
                    <a:pt x="211898" y="148568"/>
                  </a:lnTo>
                  <a:lnTo>
                    <a:pt x="254540" y="167257"/>
                  </a:lnTo>
                  <a:lnTo>
                    <a:pt x="280627" y="197866"/>
                  </a:lnTo>
                  <a:lnTo>
                    <a:pt x="306109" y="260730"/>
                  </a:lnTo>
                  <a:lnTo>
                    <a:pt x="310019" y="272086"/>
                  </a:lnTo>
                  <a:lnTo>
                    <a:pt x="309934" y="316014"/>
                  </a:lnTo>
                  <a:lnTo>
                    <a:pt x="302238" y="339712"/>
                  </a:lnTo>
                  <a:lnTo>
                    <a:pt x="296910" y="349307"/>
                  </a:lnTo>
                  <a:lnTo>
                    <a:pt x="281632" y="363088"/>
                  </a:lnTo>
                  <a:lnTo>
                    <a:pt x="231834" y="385332"/>
                  </a:lnTo>
                  <a:lnTo>
                    <a:pt x="186164" y="396822"/>
                  </a:lnTo>
                  <a:lnTo>
                    <a:pt x="159913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39888" y="1726673"/>
              <a:ext cx="66434" cy="71357"/>
            </a:xfrm>
            <a:custGeom>
              <a:avLst/>
              <a:gdLst/>
              <a:ahLst/>
              <a:cxnLst/>
              <a:rect l="0" t="0" r="0" b="0"/>
              <a:pathLst>
                <a:path w="66434" h="71357">
                  <a:moveTo>
                    <a:pt x="34848" y="0"/>
                  </a:moveTo>
                  <a:lnTo>
                    <a:pt x="18080" y="5589"/>
                  </a:lnTo>
                  <a:lnTo>
                    <a:pt x="6729" y="17692"/>
                  </a:lnTo>
                  <a:lnTo>
                    <a:pt x="2064" y="25833"/>
                  </a:lnTo>
                  <a:lnTo>
                    <a:pt x="0" y="47356"/>
                  </a:lnTo>
                  <a:lnTo>
                    <a:pt x="1088" y="59647"/>
                  </a:lnTo>
                  <a:lnTo>
                    <a:pt x="5322" y="66671"/>
                  </a:lnTo>
                  <a:lnTo>
                    <a:pt x="11654" y="70183"/>
                  </a:lnTo>
                  <a:lnTo>
                    <a:pt x="19386" y="71356"/>
                  </a:lnTo>
                  <a:lnTo>
                    <a:pt x="25709" y="68627"/>
                  </a:lnTo>
                  <a:lnTo>
                    <a:pt x="35856" y="56238"/>
                  </a:lnTo>
                  <a:lnTo>
                    <a:pt x="42556" y="23942"/>
                  </a:lnTo>
                  <a:lnTo>
                    <a:pt x="39986" y="17131"/>
                  </a:lnTo>
                  <a:lnTo>
                    <a:pt x="34764" y="13761"/>
                  </a:lnTo>
                  <a:lnTo>
                    <a:pt x="27773" y="12683"/>
                  </a:lnTo>
                  <a:lnTo>
                    <a:pt x="21942" y="15474"/>
                  </a:lnTo>
                  <a:lnTo>
                    <a:pt x="12345" y="27935"/>
                  </a:lnTo>
                  <a:lnTo>
                    <a:pt x="11657" y="35001"/>
                  </a:lnTo>
                  <a:lnTo>
                    <a:pt x="17132" y="49091"/>
                  </a:lnTo>
                  <a:lnTo>
                    <a:pt x="24207" y="52615"/>
                  </a:lnTo>
                  <a:lnTo>
                    <a:pt x="66433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85306" y="1634762"/>
              <a:ext cx="260504" cy="322012"/>
            </a:xfrm>
            <a:custGeom>
              <a:avLst/>
              <a:gdLst/>
              <a:ahLst/>
              <a:cxnLst/>
              <a:rect l="0" t="0" r="0" b="0"/>
              <a:pathLst>
                <a:path w="260504" h="322012">
                  <a:moveTo>
                    <a:pt x="0" y="70854"/>
                  </a:moveTo>
                  <a:lnTo>
                    <a:pt x="9575" y="39572"/>
                  </a:lnTo>
                  <a:lnTo>
                    <a:pt x="20243" y="23416"/>
                  </a:lnTo>
                  <a:lnTo>
                    <a:pt x="35902" y="11556"/>
                  </a:lnTo>
                  <a:lnTo>
                    <a:pt x="55731" y="3555"/>
                  </a:lnTo>
                  <a:lnTo>
                    <a:pt x="80141" y="0"/>
                  </a:lnTo>
                  <a:lnTo>
                    <a:pt x="100348" y="4658"/>
                  </a:lnTo>
                  <a:lnTo>
                    <a:pt x="109013" y="9176"/>
                  </a:lnTo>
                  <a:lnTo>
                    <a:pt x="132385" y="37891"/>
                  </a:lnTo>
                  <a:lnTo>
                    <a:pt x="148539" y="70446"/>
                  </a:lnTo>
                  <a:lnTo>
                    <a:pt x="150635" y="91730"/>
                  </a:lnTo>
                  <a:lnTo>
                    <a:pt x="146497" y="111718"/>
                  </a:lnTo>
                  <a:lnTo>
                    <a:pt x="124777" y="143613"/>
                  </a:lnTo>
                  <a:lnTo>
                    <a:pt x="116287" y="153494"/>
                  </a:lnTo>
                  <a:lnTo>
                    <a:pt x="120313" y="150087"/>
                  </a:lnTo>
                  <a:lnTo>
                    <a:pt x="133021" y="150132"/>
                  </a:lnTo>
                  <a:lnTo>
                    <a:pt x="169775" y="159694"/>
                  </a:lnTo>
                  <a:lnTo>
                    <a:pt x="194843" y="175036"/>
                  </a:lnTo>
                  <a:lnTo>
                    <a:pt x="238497" y="214955"/>
                  </a:lnTo>
                  <a:lnTo>
                    <a:pt x="254069" y="241452"/>
                  </a:lnTo>
                  <a:lnTo>
                    <a:pt x="260503" y="277119"/>
                  </a:lnTo>
                  <a:lnTo>
                    <a:pt x="257896" y="287913"/>
                  </a:lnTo>
                  <a:lnTo>
                    <a:pt x="245642" y="306145"/>
                  </a:lnTo>
                  <a:lnTo>
                    <a:pt x="225377" y="315808"/>
                  </a:lnTo>
                  <a:lnTo>
                    <a:pt x="168651" y="322011"/>
                  </a:lnTo>
                  <a:lnTo>
                    <a:pt x="115813" y="313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37989" y="1473989"/>
              <a:ext cx="217155" cy="610654"/>
            </a:xfrm>
            <a:custGeom>
              <a:avLst/>
              <a:gdLst/>
              <a:ahLst/>
              <a:cxnLst/>
              <a:rect l="0" t="0" r="0" b="0"/>
              <a:pathLst>
                <a:path w="217155" h="610654">
                  <a:moveTo>
                    <a:pt x="0" y="0"/>
                  </a:moveTo>
                  <a:lnTo>
                    <a:pt x="49499" y="55088"/>
                  </a:lnTo>
                  <a:lnTo>
                    <a:pt x="105523" y="116932"/>
                  </a:lnTo>
                  <a:lnTo>
                    <a:pt x="150622" y="173017"/>
                  </a:lnTo>
                  <a:lnTo>
                    <a:pt x="185966" y="236199"/>
                  </a:lnTo>
                  <a:lnTo>
                    <a:pt x="211732" y="292668"/>
                  </a:lnTo>
                  <a:lnTo>
                    <a:pt x="217154" y="340700"/>
                  </a:lnTo>
                  <a:lnTo>
                    <a:pt x="209098" y="399445"/>
                  </a:lnTo>
                  <a:lnTo>
                    <a:pt x="190652" y="456109"/>
                  </a:lnTo>
                  <a:lnTo>
                    <a:pt x="157616" y="509742"/>
                  </a:lnTo>
                  <a:lnTo>
                    <a:pt x="121622" y="560493"/>
                  </a:lnTo>
                  <a:lnTo>
                    <a:pt x="73700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529165" y="404545"/>
            <a:ext cx="506710" cy="1143737"/>
            <a:chOff x="3529165" y="404545"/>
            <a:chExt cx="506710" cy="1143737"/>
          </a:xfrm>
        </p:grpSpPr>
        <p:sp>
          <p:nvSpPr>
            <p:cNvPr id="30" name="Freeform 29"/>
            <p:cNvSpPr/>
            <p:nvPr/>
          </p:nvSpPr>
          <p:spPr>
            <a:xfrm>
              <a:off x="3636399" y="404545"/>
              <a:ext cx="399476" cy="329695"/>
            </a:xfrm>
            <a:custGeom>
              <a:avLst/>
              <a:gdLst/>
              <a:ahLst/>
              <a:cxnLst/>
              <a:rect l="0" t="0" r="0" b="0"/>
              <a:pathLst>
                <a:path w="399476" h="329695">
                  <a:moveTo>
                    <a:pt x="206502" y="6066"/>
                  </a:moveTo>
                  <a:lnTo>
                    <a:pt x="174050" y="0"/>
                  </a:lnTo>
                  <a:lnTo>
                    <a:pt x="122160" y="10625"/>
                  </a:lnTo>
                  <a:lnTo>
                    <a:pt x="81307" y="32226"/>
                  </a:lnTo>
                  <a:lnTo>
                    <a:pt x="56974" y="54501"/>
                  </a:lnTo>
                  <a:lnTo>
                    <a:pt x="14771" y="116460"/>
                  </a:lnTo>
                  <a:lnTo>
                    <a:pt x="0" y="173798"/>
                  </a:lnTo>
                  <a:lnTo>
                    <a:pt x="80" y="201106"/>
                  </a:lnTo>
                  <a:lnTo>
                    <a:pt x="19889" y="258091"/>
                  </a:lnTo>
                  <a:lnTo>
                    <a:pt x="36436" y="284551"/>
                  </a:lnTo>
                  <a:lnTo>
                    <a:pt x="61746" y="307209"/>
                  </a:lnTo>
                  <a:lnTo>
                    <a:pt x="91472" y="323151"/>
                  </a:lnTo>
                  <a:lnTo>
                    <a:pt x="133685" y="329694"/>
                  </a:lnTo>
                  <a:lnTo>
                    <a:pt x="184710" y="323500"/>
                  </a:lnTo>
                  <a:lnTo>
                    <a:pt x="246902" y="307629"/>
                  </a:lnTo>
                  <a:lnTo>
                    <a:pt x="301033" y="281969"/>
                  </a:lnTo>
                  <a:lnTo>
                    <a:pt x="343328" y="260607"/>
                  </a:lnTo>
                  <a:lnTo>
                    <a:pt x="358171" y="244367"/>
                  </a:lnTo>
                  <a:lnTo>
                    <a:pt x="393270" y="181593"/>
                  </a:lnTo>
                  <a:lnTo>
                    <a:pt x="399475" y="156607"/>
                  </a:lnTo>
                  <a:lnTo>
                    <a:pt x="396390" y="122811"/>
                  </a:lnTo>
                  <a:lnTo>
                    <a:pt x="391113" y="101236"/>
                  </a:lnTo>
                  <a:lnTo>
                    <a:pt x="378628" y="83069"/>
                  </a:lnTo>
                  <a:lnTo>
                    <a:pt x="348749" y="59687"/>
                  </a:lnTo>
                  <a:lnTo>
                    <a:pt x="287712" y="33318"/>
                  </a:lnTo>
                  <a:lnTo>
                    <a:pt x="269673" y="27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529165" y="726466"/>
              <a:ext cx="334794" cy="821816"/>
            </a:xfrm>
            <a:custGeom>
              <a:avLst/>
              <a:gdLst/>
              <a:ahLst/>
              <a:cxnLst/>
              <a:rect l="0" t="0" r="0" b="0"/>
              <a:pathLst>
                <a:path w="334794" h="821816">
                  <a:moveTo>
                    <a:pt x="334793" y="0"/>
                  </a:moveTo>
                  <a:lnTo>
                    <a:pt x="305485" y="58617"/>
                  </a:lnTo>
                  <a:lnTo>
                    <a:pt x="282913" y="118333"/>
                  </a:lnTo>
                  <a:lnTo>
                    <a:pt x="262674" y="172463"/>
                  </a:lnTo>
                  <a:lnTo>
                    <a:pt x="244551" y="227046"/>
                  </a:lnTo>
                  <a:lnTo>
                    <a:pt x="226587" y="279075"/>
                  </a:lnTo>
                  <a:lnTo>
                    <a:pt x="206444" y="339395"/>
                  </a:lnTo>
                  <a:lnTo>
                    <a:pt x="194859" y="387820"/>
                  </a:lnTo>
                  <a:lnTo>
                    <a:pt x="179293" y="447010"/>
                  </a:lnTo>
                  <a:lnTo>
                    <a:pt x="153774" y="504615"/>
                  </a:lnTo>
                  <a:lnTo>
                    <a:pt x="134946" y="561031"/>
                  </a:lnTo>
                  <a:lnTo>
                    <a:pt x="117230" y="620192"/>
                  </a:lnTo>
                  <a:lnTo>
                    <a:pt x="99660" y="673694"/>
                  </a:lnTo>
                  <a:lnTo>
                    <a:pt x="73776" y="729569"/>
                  </a:lnTo>
                  <a:lnTo>
                    <a:pt x="57976" y="777642"/>
                  </a:lnTo>
                  <a:lnTo>
                    <a:pt x="53152" y="782810"/>
                  </a:lnTo>
                  <a:lnTo>
                    <a:pt x="47597" y="783916"/>
                  </a:lnTo>
                  <a:lnTo>
                    <a:pt x="41554" y="782313"/>
                  </a:lnTo>
                  <a:lnTo>
                    <a:pt x="36355" y="777736"/>
                  </a:lnTo>
                  <a:lnTo>
                    <a:pt x="23449" y="754525"/>
                  </a:lnTo>
                  <a:lnTo>
                    <a:pt x="2648" y="693401"/>
                  </a:lnTo>
                  <a:lnTo>
                    <a:pt x="0" y="668097"/>
                  </a:lnTo>
                  <a:lnTo>
                    <a:pt x="464" y="664157"/>
                  </a:lnTo>
                  <a:lnTo>
                    <a:pt x="1942" y="666209"/>
                  </a:lnTo>
                  <a:lnTo>
                    <a:pt x="27628" y="725451"/>
                  </a:lnTo>
                  <a:lnTo>
                    <a:pt x="53482" y="786429"/>
                  </a:lnTo>
                  <a:lnTo>
                    <a:pt x="79184" y="817079"/>
                  </a:lnTo>
                  <a:lnTo>
                    <a:pt x="88348" y="820800"/>
                  </a:lnTo>
                  <a:lnTo>
                    <a:pt x="111008" y="821815"/>
                  </a:lnTo>
                  <a:lnTo>
                    <a:pt x="169103" y="812967"/>
                  </a:lnTo>
                  <a:lnTo>
                    <a:pt x="192133" y="812874"/>
                  </a:lnTo>
                  <a:lnTo>
                    <a:pt x="218980" y="8212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305741" y="2694333"/>
            <a:ext cx="1810902" cy="390517"/>
            <a:chOff x="2305741" y="2694333"/>
            <a:chExt cx="1810902" cy="390517"/>
          </a:xfrm>
        </p:grpSpPr>
        <p:sp>
          <p:nvSpPr>
            <p:cNvPr id="33" name="Freeform 32"/>
            <p:cNvSpPr/>
            <p:nvPr/>
          </p:nvSpPr>
          <p:spPr>
            <a:xfrm>
              <a:off x="2305741" y="2834361"/>
              <a:ext cx="189513" cy="18862"/>
            </a:xfrm>
            <a:custGeom>
              <a:avLst/>
              <a:gdLst/>
              <a:ahLst/>
              <a:cxnLst/>
              <a:rect l="0" t="0" r="0" b="0"/>
              <a:pathLst>
                <a:path w="189513" h="18862">
                  <a:moveTo>
                    <a:pt x="189512" y="8333"/>
                  </a:moveTo>
                  <a:lnTo>
                    <a:pt x="152034" y="0"/>
                  </a:lnTo>
                  <a:lnTo>
                    <a:pt x="95022" y="3827"/>
                  </a:lnTo>
                  <a:lnTo>
                    <a:pt x="38180" y="14679"/>
                  </a:lnTo>
                  <a:lnTo>
                    <a:pt x="0" y="18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621595" y="2694333"/>
              <a:ext cx="315856" cy="371878"/>
            </a:xfrm>
            <a:custGeom>
              <a:avLst/>
              <a:gdLst/>
              <a:ahLst/>
              <a:cxnLst/>
              <a:rect l="0" t="0" r="0" b="0"/>
              <a:pathLst>
                <a:path w="315856" h="371878">
                  <a:moveTo>
                    <a:pt x="0" y="74661"/>
                  </a:moveTo>
                  <a:lnTo>
                    <a:pt x="5590" y="57894"/>
                  </a:lnTo>
                  <a:lnTo>
                    <a:pt x="17692" y="43423"/>
                  </a:lnTo>
                  <a:lnTo>
                    <a:pt x="44237" y="25241"/>
                  </a:lnTo>
                  <a:lnTo>
                    <a:pt x="95037" y="0"/>
                  </a:lnTo>
                  <a:lnTo>
                    <a:pt x="127595" y="1327"/>
                  </a:lnTo>
                  <a:lnTo>
                    <a:pt x="153025" y="6193"/>
                  </a:lnTo>
                  <a:lnTo>
                    <a:pt x="173687" y="18495"/>
                  </a:lnTo>
                  <a:lnTo>
                    <a:pt x="206014" y="54988"/>
                  </a:lnTo>
                  <a:lnTo>
                    <a:pt x="222219" y="85600"/>
                  </a:lnTo>
                  <a:lnTo>
                    <a:pt x="228840" y="122486"/>
                  </a:lnTo>
                  <a:lnTo>
                    <a:pt x="216605" y="176872"/>
                  </a:lnTo>
                  <a:lnTo>
                    <a:pt x="211763" y="232675"/>
                  </a:lnTo>
                  <a:lnTo>
                    <a:pt x="205217" y="283169"/>
                  </a:lnTo>
                  <a:lnTo>
                    <a:pt x="186151" y="337602"/>
                  </a:lnTo>
                  <a:lnTo>
                    <a:pt x="180253" y="348221"/>
                  </a:lnTo>
                  <a:lnTo>
                    <a:pt x="164341" y="363140"/>
                  </a:lnTo>
                  <a:lnTo>
                    <a:pt x="155184" y="368756"/>
                  </a:lnTo>
                  <a:lnTo>
                    <a:pt x="132532" y="371877"/>
                  </a:lnTo>
                  <a:lnTo>
                    <a:pt x="109206" y="368194"/>
                  </a:lnTo>
                  <a:lnTo>
                    <a:pt x="91040" y="358759"/>
                  </a:lnTo>
                  <a:lnTo>
                    <a:pt x="86430" y="351797"/>
                  </a:lnTo>
                  <a:lnTo>
                    <a:pt x="84427" y="334703"/>
                  </a:lnTo>
                  <a:lnTo>
                    <a:pt x="90556" y="318527"/>
                  </a:lnTo>
                  <a:lnTo>
                    <a:pt x="95466" y="310938"/>
                  </a:lnTo>
                  <a:lnTo>
                    <a:pt x="110280" y="299386"/>
                  </a:lnTo>
                  <a:lnTo>
                    <a:pt x="129732" y="291522"/>
                  </a:lnTo>
                  <a:lnTo>
                    <a:pt x="166991" y="288265"/>
                  </a:lnTo>
                  <a:lnTo>
                    <a:pt x="229817" y="300131"/>
                  </a:lnTo>
                  <a:lnTo>
                    <a:pt x="284031" y="313811"/>
                  </a:lnTo>
                  <a:lnTo>
                    <a:pt x="315855" y="3168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98089" y="2768994"/>
              <a:ext cx="340801" cy="302564"/>
            </a:xfrm>
            <a:custGeom>
              <a:avLst/>
              <a:gdLst/>
              <a:ahLst/>
              <a:cxnLst/>
              <a:rect l="0" t="0" r="0" b="0"/>
              <a:pathLst>
                <a:path w="340801" h="302564">
                  <a:moveTo>
                    <a:pt x="170988" y="0"/>
                  </a:moveTo>
                  <a:lnTo>
                    <a:pt x="128297" y="14573"/>
                  </a:lnTo>
                  <a:lnTo>
                    <a:pt x="86646" y="44993"/>
                  </a:lnTo>
                  <a:lnTo>
                    <a:pt x="24947" y="99194"/>
                  </a:lnTo>
                  <a:lnTo>
                    <a:pt x="8524" y="128827"/>
                  </a:lnTo>
                  <a:lnTo>
                    <a:pt x="126" y="153573"/>
                  </a:lnTo>
                  <a:lnTo>
                    <a:pt x="0" y="193812"/>
                  </a:lnTo>
                  <a:lnTo>
                    <a:pt x="12960" y="229782"/>
                  </a:lnTo>
                  <a:lnTo>
                    <a:pt x="31618" y="257077"/>
                  </a:lnTo>
                  <a:lnTo>
                    <a:pt x="57554" y="279982"/>
                  </a:lnTo>
                  <a:lnTo>
                    <a:pt x="87465" y="295998"/>
                  </a:lnTo>
                  <a:lnTo>
                    <a:pt x="129733" y="302563"/>
                  </a:lnTo>
                  <a:lnTo>
                    <a:pt x="173712" y="298919"/>
                  </a:lnTo>
                  <a:lnTo>
                    <a:pt x="233132" y="275555"/>
                  </a:lnTo>
                  <a:lnTo>
                    <a:pt x="262321" y="260631"/>
                  </a:lnTo>
                  <a:lnTo>
                    <a:pt x="293144" y="234627"/>
                  </a:lnTo>
                  <a:lnTo>
                    <a:pt x="314677" y="202750"/>
                  </a:lnTo>
                  <a:lnTo>
                    <a:pt x="324697" y="163670"/>
                  </a:lnTo>
                  <a:lnTo>
                    <a:pt x="330422" y="110882"/>
                  </a:lnTo>
                  <a:lnTo>
                    <a:pt x="339724" y="91785"/>
                  </a:lnTo>
                  <a:lnTo>
                    <a:pt x="340800" y="82247"/>
                  </a:lnTo>
                  <a:lnTo>
                    <a:pt x="335758" y="62291"/>
                  </a:lnTo>
                  <a:lnTo>
                    <a:pt x="319765" y="36914"/>
                  </a:lnTo>
                  <a:lnTo>
                    <a:pt x="306911" y="28105"/>
                  </a:lnTo>
                  <a:lnTo>
                    <a:pt x="28680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464309" y="2884508"/>
              <a:ext cx="178552" cy="158228"/>
            </a:xfrm>
            <a:custGeom>
              <a:avLst/>
              <a:gdLst/>
              <a:ahLst/>
              <a:cxnLst/>
              <a:rect l="0" t="0" r="0" b="0"/>
              <a:pathLst>
                <a:path w="178552" h="158228">
                  <a:moveTo>
                    <a:pt x="10095" y="137170"/>
                  </a:moveTo>
                  <a:lnTo>
                    <a:pt x="1761" y="99692"/>
                  </a:lnTo>
                  <a:lnTo>
                    <a:pt x="0" y="48269"/>
                  </a:lnTo>
                  <a:lnTo>
                    <a:pt x="5998" y="27079"/>
                  </a:lnTo>
                  <a:lnTo>
                    <a:pt x="10873" y="18152"/>
                  </a:lnTo>
                  <a:lnTo>
                    <a:pt x="25648" y="5115"/>
                  </a:lnTo>
                  <a:lnTo>
                    <a:pt x="34502" y="0"/>
                  </a:lnTo>
                  <a:lnTo>
                    <a:pt x="42744" y="100"/>
                  </a:lnTo>
                  <a:lnTo>
                    <a:pt x="50578" y="3676"/>
                  </a:lnTo>
                  <a:lnTo>
                    <a:pt x="64352" y="17008"/>
                  </a:lnTo>
                  <a:lnTo>
                    <a:pt x="97575" y="75712"/>
                  </a:lnTo>
                  <a:lnTo>
                    <a:pt x="117755" y="121434"/>
                  </a:lnTo>
                  <a:lnTo>
                    <a:pt x="131643" y="137195"/>
                  </a:lnTo>
                  <a:lnTo>
                    <a:pt x="156853" y="151476"/>
                  </a:lnTo>
                  <a:lnTo>
                    <a:pt x="178551" y="158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600746" y="2937450"/>
              <a:ext cx="52643" cy="147400"/>
            </a:xfrm>
            <a:custGeom>
              <a:avLst/>
              <a:gdLst/>
              <a:ahLst/>
              <a:cxnLst/>
              <a:rect l="0" t="0" r="0" b="0"/>
              <a:pathLst>
                <a:path w="52643" h="147400">
                  <a:moveTo>
                    <a:pt x="52642" y="0"/>
                  </a:moveTo>
                  <a:lnTo>
                    <a:pt x="32399" y="58617"/>
                  </a:lnTo>
                  <a:lnTo>
                    <a:pt x="11097" y="11521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69243" y="297956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8469" y="3120"/>
                  </a:lnTo>
                  <a:lnTo>
                    <a:pt x="44927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415037" y="2579481"/>
            <a:ext cx="1216459" cy="515898"/>
            <a:chOff x="4415037" y="2579481"/>
            <a:chExt cx="1216459" cy="515898"/>
          </a:xfrm>
        </p:grpSpPr>
        <p:sp>
          <p:nvSpPr>
            <p:cNvPr id="40" name="Freeform 39"/>
            <p:cNvSpPr/>
            <p:nvPr/>
          </p:nvSpPr>
          <p:spPr>
            <a:xfrm>
              <a:off x="4415037" y="2621595"/>
              <a:ext cx="133275" cy="473784"/>
            </a:xfrm>
            <a:custGeom>
              <a:avLst/>
              <a:gdLst/>
              <a:ahLst/>
              <a:cxnLst/>
              <a:rect l="0" t="0" r="0" b="0"/>
              <a:pathLst>
                <a:path w="133275" h="473784">
                  <a:moveTo>
                    <a:pt x="133274" y="0"/>
                  </a:moveTo>
                  <a:lnTo>
                    <a:pt x="109227" y="17981"/>
                  </a:lnTo>
                  <a:lnTo>
                    <a:pt x="73681" y="69742"/>
                  </a:lnTo>
                  <a:lnTo>
                    <a:pt x="46719" y="123438"/>
                  </a:lnTo>
                  <a:lnTo>
                    <a:pt x="28916" y="175985"/>
                  </a:lnTo>
                  <a:lnTo>
                    <a:pt x="8544" y="226096"/>
                  </a:lnTo>
                  <a:lnTo>
                    <a:pt x="0" y="272752"/>
                  </a:lnTo>
                  <a:lnTo>
                    <a:pt x="5519" y="325279"/>
                  </a:lnTo>
                  <a:lnTo>
                    <a:pt x="16912" y="365701"/>
                  </a:lnTo>
                  <a:lnTo>
                    <a:pt x="47897" y="418161"/>
                  </a:lnTo>
                  <a:lnTo>
                    <a:pt x="72882" y="448724"/>
                  </a:lnTo>
                  <a:lnTo>
                    <a:pt x="96272" y="466358"/>
                  </a:lnTo>
                  <a:lnTo>
                    <a:pt x="112216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85181" y="285322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0"/>
                  </a:lnTo>
                  <a:lnTo>
                    <a:pt x="17367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46443" y="2684766"/>
              <a:ext cx="28293" cy="294799"/>
            </a:xfrm>
            <a:custGeom>
              <a:avLst/>
              <a:gdLst/>
              <a:ahLst/>
              <a:cxnLst/>
              <a:rect l="0" t="0" r="0" b="0"/>
              <a:pathLst>
                <a:path w="28293" h="294799">
                  <a:moveTo>
                    <a:pt x="7236" y="0"/>
                  </a:moveTo>
                  <a:lnTo>
                    <a:pt x="0" y="28726"/>
                  </a:lnTo>
                  <a:lnTo>
                    <a:pt x="477" y="88993"/>
                  </a:lnTo>
                  <a:lnTo>
                    <a:pt x="11490" y="146911"/>
                  </a:lnTo>
                  <a:lnTo>
                    <a:pt x="15905" y="203017"/>
                  </a:lnTo>
                  <a:lnTo>
                    <a:pt x="22802" y="258505"/>
                  </a:lnTo>
                  <a:lnTo>
                    <a:pt x="2829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19045" y="2679279"/>
              <a:ext cx="277161" cy="300286"/>
            </a:xfrm>
            <a:custGeom>
              <a:avLst/>
              <a:gdLst/>
              <a:ahLst/>
              <a:cxnLst/>
              <a:rect l="0" t="0" r="0" b="0"/>
              <a:pathLst>
                <a:path w="277161" h="300286">
                  <a:moveTo>
                    <a:pt x="182074" y="26544"/>
                  </a:moveTo>
                  <a:lnTo>
                    <a:pt x="170896" y="15366"/>
                  </a:lnTo>
                  <a:lnTo>
                    <a:pt x="152929" y="9878"/>
                  </a:lnTo>
                  <a:lnTo>
                    <a:pt x="98167" y="0"/>
                  </a:lnTo>
                  <a:lnTo>
                    <a:pt x="45246" y="10123"/>
                  </a:lnTo>
                  <a:lnTo>
                    <a:pt x="19220" y="25448"/>
                  </a:lnTo>
                  <a:lnTo>
                    <a:pt x="7139" y="44384"/>
                  </a:lnTo>
                  <a:lnTo>
                    <a:pt x="2280" y="55985"/>
                  </a:lnTo>
                  <a:lnTo>
                    <a:pt x="0" y="81353"/>
                  </a:lnTo>
                  <a:lnTo>
                    <a:pt x="8068" y="130178"/>
                  </a:lnTo>
                  <a:lnTo>
                    <a:pt x="13428" y="136577"/>
                  </a:lnTo>
                  <a:lnTo>
                    <a:pt x="20510" y="139674"/>
                  </a:lnTo>
                  <a:lnTo>
                    <a:pt x="37738" y="139995"/>
                  </a:lnTo>
                  <a:lnTo>
                    <a:pt x="93310" y="127547"/>
                  </a:lnTo>
                  <a:lnTo>
                    <a:pt x="133677" y="128741"/>
                  </a:lnTo>
                  <a:lnTo>
                    <a:pt x="189238" y="155266"/>
                  </a:lnTo>
                  <a:lnTo>
                    <a:pt x="242154" y="184249"/>
                  </a:lnTo>
                  <a:lnTo>
                    <a:pt x="262589" y="199581"/>
                  </a:lnTo>
                  <a:lnTo>
                    <a:pt x="275570" y="218093"/>
                  </a:lnTo>
                  <a:lnTo>
                    <a:pt x="277160" y="227943"/>
                  </a:lnTo>
                  <a:lnTo>
                    <a:pt x="272687" y="248246"/>
                  </a:lnTo>
                  <a:lnTo>
                    <a:pt x="259781" y="265848"/>
                  </a:lnTo>
                  <a:lnTo>
                    <a:pt x="242347" y="280301"/>
                  </a:lnTo>
                  <a:lnTo>
                    <a:pt x="222900" y="290623"/>
                  </a:lnTo>
                  <a:lnTo>
                    <a:pt x="166162" y="299013"/>
                  </a:lnTo>
                  <a:lnTo>
                    <a:pt x="139960" y="300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32704" y="2579481"/>
              <a:ext cx="198792" cy="473784"/>
            </a:xfrm>
            <a:custGeom>
              <a:avLst/>
              <a:gdLst/>
              <a:ahLst/>
              <a:cxnLst/>
              <a:rect l="0" t="0" r="0" b="0"/>
              <a:pathLst>
                <a:path w="198792" h="473784">
                  <a:moveTo>
                    <a:pt x="0" y="0"/>
                  </a:moveTo>
                  <a:lnTo>
                    <a:pt x="50995" y="60873"/>
                  </a:lnTo>
                  <a:lnTo>
                    <a:pt x="108731" y="120404"/>
                  </a:lnTo>
                  <a:lnTo>
                    <a:pt x="154804" y="181449"/>
                  </a:lnTo>
                  <a:lnTo>
                    <a:pt x="177403" y="234292"/>
                  </a:lnTo>
                  <a:lnTo>
                    <a:pt x="198013" y="280120"/>
                  </a:lnTo>
                  <a:lnTo>
                    <a:pt x="198791" y="331913"/>
                  </a:lnTo>
                  <a:lnTo>
                    <a:pt x="191612" y="387684"/>
                  </a:lnTo>
                  <a:lnTo>
                    <a:pt x="175587" y="439748"/>
                  </a:lnTo>
                  <a:lnTo>
                    <a:pt x="157928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824122" y="2665177"/>
            <a:ext cx="1075644" cy="775041"/>
            <a:chOff x="3824122" y="2665177"/>
            <a:chExt cx="1075644" cy="775041"/>
          </a:xfrm>
        </p:grpSpPr>
        <p:sp>
          <p:nvSpPr>
            <p:cNvPr id="46" name="Freeform 45"/>
            <p:cNvSpPr/>
            <p:nvPr/>
          </p:nvSpPr>
          <p:spPr>
            <a:xfrm>
              <a:off x="3824122" y="2665177"/>
              <a:ext cx="1075644" cy="482825"/>
            </a:xfrm>
            <a:custGeom>
              <a:avLst/>
              <a:gdLst/>
              <a:ahLst/>
              <a:cxnLst/>
              <a:rect l="0" t="0" r="0" b="0"/>
              <a:pathLst>
                <a:path w="1075644" h="482825">
                  <a:moveTo>
                    <a:pt x="397805" y="82760"/>
                  </a:moveTo>
                  <a:lnTo>
                    <a:pt x="343930" y="100719"/>
                  </a:lnTo>
                  <a:lnTo>
                    <a:pt x="281883" y="129807"/>
                  </a:lnTo>
                  <a:lnTo>
                    <a:pt x="219981" y="163387"/>
                  </a:lnTo>
                  <a:lnTo>
                    <a:pt x="165202" y="195148"/>
                  </a:lnTo>
                  <a:lnTo>
                    <a:pt x="102922" y="233984"/>
                  </a:lnTo>
                  <a:lnTo>
                    <a:pt x="40756" y="282820"/>
                  </a:lnTo>
                  <a:lnTo>
                    <a:pt x="27377" y="298018"/>
                  </a:lnTo>
                  <a:lnTo>
                    <a:pt x="5411" y="346590"/>
                  </a:lnTo>
                  <a:lnTo>
                    <a:pt x="0" y="383331"/>
                  </a:lnTo>
                  <a:lnTo>
                    <a:pt x="4974" y="403911"/>
                  </a:lnTo>
                  <a:lnTo>
                    <a:pt x="16153" y="420856"/>
                  </a:lnTo>
                  <a:lnTo>
                    <a:pt x="42178" y="442380"/>
                  </a:lnTo>
                  <a:lnTo>
                    <a:pt x="92787" y="464589"/>
                  </a:lnTo>
                  <a:lnTo>
                    <a:pt x="143059" y="471959"/>
                  </a:lnTo>
                  <a:lnTo>
                    <a:pt x="198049" y="480347"/>
                  </a:lnTo>
                  <a:lnTo>
                    <a:pt x="253972" y="482350"/>
                  </a:lnTo>
                  <a:lnTo>
                    <a:pt x="310079" y="482746"/>
                  </a:lnTo>
                  <a:lnTo>
                    <a:pt x="366222" y="482824"/>
                  </a:lnTo>
                  <a:lnTo>
                    <a:pt x="427961" y="477250"/>
                  </a:lnTo>
                  <a:lnTo>
                    <a:pt x="488076" y="473290"/>
                  </a:lnTo>
                  <a:lnTo>
                    <a:pt x="541892" y="469388"/>
                  </a:lnTo>
                  <a:lnTo>
                    <a:pt x="592253" y="463288"/>
                  </a:lnTo>
                  <a:lnTo>
                    <a:pt x="646091" y="453677"/>
                  </a:lnTo>
                  <a:lnTo>
                    <a:pt x="708142" y="437076"/>
                  </a:lnTo>
                  <a:lnTo>
                    <a:pt x="768696" y="419653"/>
                  </a:lnTo>
                  <a:lnTo>
                    <a:pt x="806006" y="406019"/>
                  </a:lnTo>
                  <a:lnTo>
                    <a:pt x="868256" y="375089"/>
                  </a:lnTo>
                  <a:lnTo>
                    <a:pt x="894777" y="358889"/>
                  </a:lnTo>
                  <a:lnTo>
                    <a:pt x="921742" y="343561"/>
                  </a:lnTo>
                  <a:lnTo>
                    <a:pt x="982282" y="296698"/>
                  </a:lnTo>
                  <a:lnTo>
                    <a:pt x="1039981" y="240682"/>
                  </a:lnTo>
                  <a:lnTo>
                    <a:pt x="1052884" y="225478"/>
                  </a:lnTo>
                  <a:lnTo>
                    <a:pt x="1074518" y="176900"/>
                  </a:lnTo>
                  <a:lnTo>
                    <a:pt x="1075643" y="156186"/>
                  </a:lnTo>
                  <a:lnTo>
                    <a:pt x="1066833" y="114292"/>
                  </a:lnTo>
                  <a:lnTo>
                    <a:pt x="1061413" y="106121"/>
                  </a:lnTo>
                  <a:lnTo>
                    <a:pt x="1007561" y="68154"/>
                  </a:lnTo>
                  <a:lnTo>
                    <a:pt x="955697" y="39142"/>
                  </a:lnTo>
                  <a:lnTo>
                    <a:pt x="905273" y="24665"/>
                  </a:lnTo>
                  <a:lnTo>
                    <a:pt x="841896" y="14669"/>
                  </a:lnTo>
                  <a:lnTo>
                    <a:pt x="789857" y="10169"/>
                  </a:lnTo>
                  <a:lnTo>
                    <a:pt x="737637" y="6160"/>
                  </a:lnTo>
                  <a:lnTo>
                    <a:pt x="687590" y="39"/>
                  </a:lnTo>
                  <a:lnTo>
                    <a:pt x="632645" y="0"/>
                  </a:lnTo>
                  <a:lnTo>
                    <a:pt x="573611" y="6925"/>
                  </a:lnTo>
                  <a:lnTo>
                    <a:pt x="517150" y="14228"/>
                  </a:lnTo>
                  <a:lnTo>
                    <a:pt x="456227" y="27217"/>
                  </a:lnTo>
                  <a:lnTo>
                    <a:pt x="429391" y="30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94977" y="3137492"/>
              <a:ext cx="174350" cy="302726"/>
            </a:xfrm>
            <a:custGeom>
              <a:avLst/>
              <a:gdLst/>
              <a:ahLst/>
              <a:cxnLst/>
              <a:rect l="0" t="0" r="0" b="0"/>
              <a:pathLst>
                <a:path w="174350" h="302726">
                  <a:moveTo>
                    <a:pt x="153292" y="0"/>
                  </a:moveTo>
                  <a:lnTo>
                    <a:pt x="135334" y="53875"/>
                  </a:lnTo>
                  <a:lnTo>
                    <a:pt x="114652" y="115922"/>
                  </a:lnTo>
                  <a:lnTo>
                    <a:pt x="93627" y="178994"/>
                  </a:lnTo>
                  <a:lnTo>
                    <a:pt x="72573" y="242156"/>
                  </a:lnTo>
                  <a:lnTo>
                    <a:pt x="55026" y="294798"/>
                  </a:lnTo>
                  <a:lnTo>
                    <a:pt x="49177" y="299477"/>
                  </a:lnTo>
                  <a:lnTo>
                    <a:pt x="41768" y="300257"/>
                  </a:lnTo>
                  <a:lnTo>
                    <a:pt x="33319" y="298437"/>
                  </a:lnTo>
                  <a:lnTo>
                    <a:pt x="26517" y="293714"/>
                  </a:lnTo>
                  <a:lnTo>
                    <a:pt x="15840" y="279108"/>
                  </a:lnTo>
                  <a:lnTo>
                    <a:pt x="8840" y="245565"/>
                  </a:lnTo>
                  <a:lnTo>
                    <a:pt x="5306" y="193479"/>
                  </a:lnTo>
                  <a:lnTo>
                    <a:pt x="0" y="167291"/>
                  </a:lnTo>
                  <a:lnTo>
                    <a:pt x="16898" y="230493"/>
                  </a:lnTo>
                  <a:lnTo>
                    <a:pt x="35202" y="282950"/>
                  </a:lnTo>
                  <a:lnTo>
                    <a:pt x="46605" y="299671"/>
                  </a:lnTo>
                  <a:lnTo>
                    <a:pt x="52922" y="302725"/>
                  </a:lnTo>
                  <a:lnTo>
                    <a:pt x="59473" y="302423"/>
                  </a:lnTo>
                  <a:lnTo>
                    <a:pt x="122378" y="280590"/>
                  </a:lnTo>
                  <a:lnTo>
                    <a:pt x="174349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085057" y="3758673"/>
            <a:ext cx="294799" cy="294799"/>
            <a:chOff x="4085057" y="3758673"/>
            <a:chExt cx="294799" cy="294799"/>
          </a:xfrm>
        </p:grpSpPr>
        <p:sp>
          <p:nvSpPr>
            <p:cNvPr id="49" name="Freeform 48"/>
            <p:cNvSpPr/>
            <p:nvPr/>
          </p:nvSpPr>
          <p:spPr>
            <a:xfrm>
              <a:off x="4179813" y="3758673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3120" y="42692"/>
                  </a:lnTo>
                  <a:lnTo>
                    <a:pt x="16789" y="97173"/>
                  </a:lnTo>
                  <a:lnTo>
                    <a:pt x="20214" y="156672"/>
                  </a:lnTo>
                  <a:lnTo>
                    <a:pt x="20891" y="213832"/>
                  </a:lnTo>
                  <a:lnTo>
                    <a:pt x="21036" y="274878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095585" y="3863958"/>
              <a:ext cx="284271" cy="52644"/>
            </a:xfrm>
            <a:custGeom>
              <a:avLst/>
              <a:gdLst/>
              <a:ahLst/>
              <a:cxnLst/>
              <a:rect l="0" t="0" r="0" b="0"/>
              <a:pathLst>
                <a:path w="284271" h="52644">
                  <a:moveTo>
                    <a:pt x="284270" y="0"/>
                  </a:moveTo>
                  <a:lnTo>
                    <a:pt x="246792" y="8333"/>
                  </a:lnTo>
                  <a:lnTo>
                    <a:pt x="187784" y="18645"/>
                  </a:lnTo>
                  <a:lnTo>
                    <a:pt x="127733" y="31802"/>
                  </a:lnTo>
                  <a:lnTo>
                    <a:pt x="70465" y="40077"/>
                  </a:lnTo>
                  <a:lnTo>
                    <a:pt x="17728" y="5017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85057" y="39166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461034" y="3242777"/>
            <a:ext cx="2843498" cy="1072413"/>
            <a:chOff x="2461034" y="3242777"/>
            <a:chExt cx="2843498" cy="1072413"/>
          </a:xfrm>
        </p:grpSpPr>
        <p:sp>
          <p:nvSpPr>
            <p:cNvPr id="53" name="Freeform 52"/>
            <p:cNvSpPr/>
            <p:nvPr/>
          </p:nvSpPr>
          <p:spPr>
            <a:xfrm>
              <a:off x="2947979" y="3706031"/>
              <a:ext cx="136871" cy="8334"/>
            </a:xfrm>
            <a:custGeom>
              <a:avLst/>
              <a:gdLst/>
              <a:ahLst/>
              <a:cxnLst/>
              <a:rect l="0" t="0" r="0" b="0"/>
              <a:pathLst>
                <a:path w="136871" h="8334">
                  <a:moveTo>
                    <a:pt x="136870" y="0"/>
                  </a:moveTo>
                  <a:lnTo>
                    <a:pt x="99392" y="8333"/>
                  </a:lnTo>
                  <a:lnTo>
                    <a:pt x="64545" y="6758"/>
                  </a:lnTo>
                  <a:lnTo>
                    <a:pt x="31992" y="20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179606" y="3571491"/>
              <a:ext cx="263213" cy="341036"/>
            </a:xfrm>
            <a:custGeom>
              <a:avLst/>
              <a:gdLst/>
              <a:ahLst/>
              <a:cxnLst/>
              <a:rect l="0" t="0" r="0" b="0"/>
              <a:pathLst>
                <a:path w="263213" h="341036">
                  <a:moveTo>
                    <a:pt x="0" y="29255"/>
                  </a:moveTo>
                  <a:lnTo>
                    <a:pt x="17980" y="13614"/>
                  </a:lnTo>
                  <a:lnTo>
                    <a:pt x="34897" y="5536"/>
                  </a:lnTo>
                  <a:lnTo>
                    <a:pt x="69741" y="0"/>
                  </a:lnTo>
                  <a:lnTo>
                    <a:pt x="122267" y="13771"/>
                  </a:lnTo>
                  <a:lnTo>
                    <a:pt x="155550" y="26487"/>
                  </a:lnTo>
                  <a:lnTo>
                    <a:pt x="180750" y="45722"/>
                  </a:lnTo>
                  <a:lnTo>
                    <a:pt x="201864" y="73128"/>
                  </a:lnTo>
                  <a:lnTo>
                    <a:pt x="214879" y="104645"/>
                  </a:lnTo>
                  <a:lnTo>
                    <a:pt x="219870" y="156624"/>
                  </a:lnTo>
                  <a:lnTo>
                    <a:pt x="220855" y="211952"/>
                  </a:lnTo>
                  <a:lnTo>
                    <a:pt x="215437" y="248334"/>
                  </a:lnTo>
                  <a:lnTo>
                    <a:pt x="200834" y="281340"/>
                  </a:lnTo>
                  <a:lnTo>
                    <a:pt x="161198" y="330403"/>
                  </a:lnTo>
                  <a:lnTo>
                    <a:pt x="141054" y="338573"/>
                  </a:lnTo>
                  <a:lnTo>
                    <a:pt x="117672" y="341035"/>
                  </a:lnTo>
                  <a:lnTo>
                    <a:pt x="95583" y="338229"/>
                  </a:lnTo>
                  <a:lnTo>
                    <a:pt x="77186" y="329963"/>
                  </a:lnTo>
                  <a:lnTo>
                    <a:pt x="69005" y="324483"/>
                  </a:lnTo>
                  <a:lnTo>
                    <a:pt x="63551" y="316151"/>
                  </a:lnTo>
                  <a:lnTo>
                    <a:pt x="57490" y="294415"/>
                  </a:lnTo>
                  <a:lnTo>
                    <a:pt x="59384" y="284407"/>
                  </a:lnTo>
                  <a:lnTo>
                    <a:pt x="70847" y="267048"/>
                  </a:lnTo>
                  <a:lnTo>
                    <a:pt x="90759" y="257773"/>
                  </a:lnTo>
                  <a:lnTo>
                    <a:pt x="147259" y="251819"/>
                  </a:lnTo>
                  <a:lnTo>
                    <a:pt x="200274" y="257878"/>
                  </a:lnTo>
                  <a:lnTo>
                    <a:pt x="263212" y="2608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86205" y="3668856"/>
              <a:ext cx="264777" cy="264811"/>
            </a:xfrm>
            <a:custGeom>
              <a:avLst/>
              <a:gdLst/>
              <a:ahLst/>
              <a:cxnLst/>
              <a:rect l="0" t="0" r="0" b="0"/>
              <a:pathLst>
                <a:path w="264777" h="264811">
                  <a:moveTo>
                    <a:pt x="104012" y="5589"/>
                  </a:moveTo>
                  <a:lnTo>
                    <a:pt x="87245" y="0"/>
                  </a:lnTo>
                  <a:lnTo>
                    <a:pt x="69654" y="3495"/>
                  </a:lnTo>
                  <a:lnTo>
                    <a:pt x="43140" y="18617"/>
                  </a:lnTo>
                  <a:lnTo>
                    <a:pt x="27825" y="33606"/>
                  </a:lnTo>
                  <a:lnTo>
                    <a:pt x="13219" y="55866"/>
                  </a:lnTo>
                  <a:lnTo>
                    <a:pt x="3021" y="100295"/>
                  </a:lnTo>
                  <a:lnTo>
                    <a:pt x="0" y="144915"/>
                  </a:lnTo>
                  <a:lnTo>
                    <a:pt x="8651" y="170457"/>
                  </a:lnTo>
                  <a:lnTo>
                    <a:pt x="58353" y="232881"/>
                  </a:lnTo>
                  <a:lnTo>
                    <a:pt x="85025" y="254519"/>
                  </a:lnTo>
                  <a:lnTo>
                    <a:pt x="108051" y="262454"/>
                  </a:lnTo>
                  <a:lnTo>
                    <a:pt x="132714" y="264810"/>
                  </a:lnTo>
                  <a:lnTo>
                    <a:pt x="155373" y="261959"/>
                  </a:lnTo>
                  <a:lnTo>
                    <a:pt x="187860" y="248187"/>
                  </a:lnTo>
                  <a:lnTo>
                    <a:pt x="236724" y="208871"/>
                  </a:lnTo>
                  <a:lnTo>
                    <a:pt x="256916" y="165370"/>
                  </a:lnTo>
                  <a:lnTo>
                    <a:pt x="264776" y="143283"/>
                  </a:lnTo>
                  <a:lnTo>
                    <a:pt x="264600" y="105529"/>
                  </a:lnTo>
                  <a:lnTo>
                    <a:pt x="257139" y="70296"/>
                  </a:lnTo>
                  <a:lnTo>
                    <a:pt x="244598" y="51505"/>
                  </a:lnTo>
                  <a:lnTo>
                    <a:pt x="207952" y="20378"/>
                  </a:lnTo>
                  <a:lnTo>
                    <a:pt x="190762" y="12162"/>
                  </a:lnTo>
                  <a:lnTo>
                    <a:pt x="167183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12688" y="3826977"/>
              <a:ext cx="109199" cy="152796"/>
            </a:xfrm>
            <a:custGeom>
              <a:avLst/>
              <a:gdLst/>
              <a:ahLst/>
              <a:cxnLst/>
              <a:rect l="0" t="0" r="0" b="0"/>
              <a:pathLst>
                <a:path w="109199" h="152796">
                  <a:moveTo>
                    <a:pt x="24970" y="110681"/>
                  </a:moveTo>
                  <a:lnTo>
                    <a:pt x="13791" y="99502"/>
                  </a:lnTo>
                  <a:lnTo>
                    <a:pt x="1251" y="70194"/>
                  </a:lnTo>
                  <a:lnTo>
                    <a:pt x="0" y="48233"/>
                  </a:lnTo>
                  <a:lnTo>
                    <a:pt x="8729" y="5539"/>
                  </a:lnTo>
                  <a:lnTo>
                    <a:pt x="12973" y="811"/>
                  </a:lnTo>
                  <a:lnTo>
                    <a:pt x="18142" y="0"/>
                  </a:lnTo>
                  <a:lnTo>
                    <a:pt x="23927" y="1798"/>
                  </a:lnTo>
                  <a:lnTo>
                    <a:pt x="36594" y="16275"/>
                  </a:lnTo>
                  <a:lnTo>
                    <a:pt x="69375" y="79126"/>
                  </a:lnTo>
                  <a:lnTo>
                    <a:pt x="103160" y="136030"/>
                  </a:lnTo>
                  <a:lnTo>
                    <a:pt x="109198" y="1527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021886" y="3979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90300" y="3832373"/>
              <a:ext cx="63172" cy="189514"/>
            </a:xfrm>
            <a:custGeom>
              <a:avLst/>
              <a:gdLst/>
              <a:ahLst/>
              <a:cxnLst/>
              <a:rect l="0" t="0" r="0" b="0"/>
              <a:pathLst>
                <a:path w="63172" h="189514">
                  <a:moveTo>
                    <a:pt x="63171" y="0"/>
                  </a:moveTo>
                  <a:lnTo>
                    <a:pt x="51993" y="11178"/>
                  </a:lnTo>
                  <a:lnTo>
                    <a:pt x="31963" y="73900"/>
                  </a:lnTo>
                  <a:lnTo>
                    <a:pt x="17622" y="12989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548311" y="3674445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9065" y="159757"/>
                  </a:lnTo>
                  <a:lnTo>
                    <a:pt x="18645" y="212361"/>
                  </a:lnTo>
                  <a:lnTo>
                    <a:pt x="27231" y="265693"/>
                  </a:lnTo>
                  <a:lnTo>
                    <a:pt x="30295" y="317890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711621" y="3737616"/>
              <a:ext cx="300500" cy="315856"/>
            </a:xfrm>
            <a:custGeom>
              <a:avLst/>
              <a:gdLst/>
              <a:ahLst/>
              <a:cxnLst/>
              <a:rect l="0" t="0" r="0" b="0"/>
              <a:pathLst>
                <a:path w="300500" h="315856">
                  <a:moveTo>
                    <a:pt x="215715" y="0"/>
                  </a:moveTo>
                  <a:lnTo>
                    <a:pt x="153435" y="17959"/>
                  </a:lnTo>
                  <a:lnTo>
                    <a:pt x="99385" y="28547"/>
                  </a:lnTo>
                  <a:lnTo>
                    <a:pt x="43648" y="30986"/>
                  </a:lnTo>
                  <a:lnTo>
                    <a:pt x="21868" y="37558"/>
                  </a:lnTo>
                  <a:lnTo>
                    <a:pt x="12784" y="42586"/>
                  </a:lnTo>
                  <a:lnTo>
                    <a:pt x="6728" y="50618"/>
                  </a:lnTo>
                  <a:lnTo>
                    <a:pt x="0" y="72020"/>
                  </a:lnTo>
                  <a:lnTo>
                    <a:pt x="1801" y="104787"/>
                  </a:lnTo>
                  <a:lnTo>
                    <a:pt x="9898" y="123002"/>
                  </a:lnTo>
                  <a:lnTo>
                    <a:pt x="15333" y="131134"/>
                  </a:lnTo>
                  <a:lnTo>
                    <a:pt x="30731" y="143290"/>
                  </a:lnTo>
                  <a:lnTo>
                    <a:pt x="39750" y="148169"/>
                  </a:lnTo>
                  <a:lnTo>
                    <a:pt x="59130" y="150471"/>
                  </a:lnTo>
                  <a:lnTo>
                    <a:pt x="111777" y="139398"/>
                  </a:lnTo>
                  <a:lnTo>
                    <a:pt x="149304" y="131900"/>
                  </a:lnTo>
                  <a:lnTo>
                    <a:pt x="210349" y="141574"/>
                  </a:lnTo>
                  <a:lnTo>
                    <a:pt x="255599" y="155824"/>
                  </a:lnTo>
                  <a:lnTo>
                    <a:pt x="295678" y="186651"/>
                  </a:lnTo>
                  <a:lnTo>
                    <a:pt x="299440" y="195794"/>
                  </a:lnTo>
                  <a:lnTo>
                    <a:pt x="300499" y="218431"/>
                  </a:lnTo>
                  <a:lnTo>
                    <a:pt x="293951" y="237851"/>
                  </a:lnTo>
                  <a:lnTo>
                    <a:pt x="270684" y="269382"/>
                  </a:lnTo>
                  <a:lnTo>
                    <a:pt x="244871" y="285448"/>
                  </a:lnTo>
                  <a:lnTo>
                    <a:pt x="188100" y="305019"/>
                  </a:lnTo>
                  <a:lnTo>
                    <a:pt x="146312" y="312644"/>
                  </a:lnTo>
                  <a:lnTo>
                    <a:pt x="11043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61034" y="3242777"/>
              <a:ext cx="2843498" cy="1072413"/>
            </a:xfrm>
            <a:custGeom>
              <a:avLst/>
              <a:gdLst/>
              <a:ahLst/>
              <a:cxnLst/>
              <a:rect l="0" t="0" r="0" b="0"/>
              <a:pathLst>
                <a:path w="2843498" h="1072413">
                  <a:moveTo>
                    <a:pt x="1108126" y="84228"/>
                  </a:moveTo>
                  <a:lnTo>
                    <a:pt x="1059196" y="75894"/>
                  </a:lnTo>
                  <a:lnTo>
                    <a:pt x="1005111" y="74349"/>
                  </a:lnTo>
                  <a:lnTo>
                    <a:pt x="960566" y="73988"/>
                  </a:lnTo>
                  <a:lnTo>
                    <a:pt x="913472" y="73827"/>
                  </a:lnTo>
                  <a:lnTo>
                    <a:pt x="857689" y="73737"/>
                  </a:lnTo>
                  <a:lnTo>
                    <a:pt x="794757" y="73710"/>
                  </a:lnTo>
                  <a:lnTo>
                    <a:pt x="741015" y="73703"/>
                  </a:lnTo>
                  <a:lnTo>
                    <a:pt x="680934" y="74870"/>
                  </a:lnTo>
                  <a:lnTo>
                    <a:pt x="620887" y="82033"/>
                  </a:lnTo>
                  <a:lnTo>
                    <a:pt x="564225" y="89383"/>
                  </a:lnTo>
                  <a:lnTo>
                    <a:pt x="504766" y="94865"/>
                  </a:lnTo>
                  <a:lnTo>
                    <a:pt x="453681" y="105999"/>
                  </a:lnTo>
                  <a:lnTo>
                    <a:pt x="398876" y="119464"/>
                  </a:lnTo>
                  <a:lnTo>
                    <a:pt x="342990" y="133389"/>
                  </a:lnTo>
                  <a:lnTo>
                    <a:pt x="286890" y="147405"/>
                  </a:lnTo>
                  <a:lnTo>
                    <a:pt x="225117" y="164947"/>
                  </a:lnTo>
                  <a:lnTo>
                    <a:pt x="171272" y="182494"/>
                  </a:lnTo>
                  <a:lnTo>
                    <a:pt x="112232" y="214613"/>
                  </a:lnTo>
                  <a:lnTo>
                    <a:pt x="58208" y="247893"/>
                  </a:lnTo>
                  <a:lnTo>
                    <a:pt x="30149" y="269852"/>
                  </a:lnTo>
                  <a:lnTo>
                    <a:pt x="12606" y="296765"/>
                  </a:lnTo>
                  <a:lnTo>
                    <a:pt x="0" y="326966"/>
                  </a:lnTo>
                  <a:lnTo>
                    <a:pt x="34" y="369320"/>
                  </a:lnTo>
                  <a:lnTo>
                    <a:pt x="7453" y="413325"/>
                  </a:lnTo>
                  <a:lnTo>
                    <a:pt x="28238" y="455999"/>
                  </a:lnTo>
                  <a:lnTo>
                    <a:pt x="60638" y="496699"/>
                  </a:lnTo>
                  <a:lnTo>
                    <a:pt x="117536" y="542138"/>
                  </a:lnTo>
                  <a:lnTo>
                    <a:pt x="172473" y="585925"/>
                  </a:lnTo>
                  <a:lnTo>
                    <a:pt x="234382" y="622597"/>
                  </a:lnTo>
                  <a:lnTo>
                    <a:pt x="297442" y="651153"/>
                  </a:lnTo>
                  <a:lnTo>
                    <a:pt x="360604" y="676884"/>
                  </a:lnTo>
                  <a:lnTo>
                    <a:pt x="421579" y="703155"/>
                  </a:lnTo>
                  <a:lnTo>
                    <a:pt x="484533" y="723830"/>
                  </a:lnTo>
                  <a:lnTo>
                    <a:pt x="539804" y="745269"/>
                  </a:lnTo>
                  <a:lnTo>
                    <a:pt x="595782" y="761116"/>
                  </a:lnTo>
                  <a:lnTo>
                    <a:pt x="651900" y="782747"/>
                  </a:lnTo>
                  <a:lnTo>
                    <a:pt x="711165" y="799498"/>
                  </a:lnTo>
                  <a:lnTo>
                    <a:pt x="773261" y="814072"/>
                  </a:lnTo>
                  <a:lnTo>
                    <a:pt x="831757" y="835451"/>
                  </a:lnTo>
                  <a:lnTo>
                    <a:pt x="880140" y="847145"/>
                  </a:lnTo>
                  <a:lnTo>
                    <a:pt x="942123" y="857929"/>
                  </a:lnTo>
                  <a:lnTo>
                    <a:pt x="993039" y="872263"/>
                  </a:lnTo>
                  <a:lnTo>
                    <a:pt x="1042051" y="883919"/>
                  </a:lnTo>
                  <a:lnTo>
                    <a:pt x="1089328" y="894782"/>
                  </a:lnTo>
                  <a:lnTo>
                    <a:pt x="1140381" y="905409"/>
                  </a:lnTo>
                  <a:lnTo>
                    <a:pt x="1192553" y="915967"/>
                  </a:lnTo>
                  <a:lnTo>
                    <a:pt x="1245056" y="929624"/>
                  </a:lnTo>
                  <a:lnTo>
                    <a:pt x="1297657" y="942249"/>
                  </a:lnTo>
                  <a:lnTo>
                    <a:pt x="1350287" y="949109"/>
                  </a:lnTo>
                  <a:lnTo>
                    <a:pt x="1402926" y="958551"/>
                  </a:lnTo>
                  <a:lnTo>
                    <a:pt x="1455567" y="968757"/>
                  </a:lnTo>
                  <a:lnTo>
                    <a:pt x="1508210" y="979190"/>
                  </a:lnTo>
                  <a:lnTo>
                    <a:pt x="1560852" y="989691"/>
                  </a:lnTo>
                  <a:lnTo>
                    <a:pt x="1613494" y="1000211"/>
                  </a:lnTo>
                  <a:lnTo>
                    <a:pt x="1666137" y="1010737"/>
                  </a:lnTo>
                  <a:lnTo>
                    <a:pt x="1715659" y="1021265"/>
                  </a:lnTo>
                  <a:lnTo>
                    <a:pt x="1763088" y="1031793"/>
                  </a:lnTo>
                  <a:lnTo>
                    <a:pt x="1814186" y="1042321"/>
                  </a:lnTo>
                  <a:lnTo>
                    <a:pt x="1863252" y="1052850"/>
                  </a:lnTo>
                  <a:lnTo>
                    <a:pt x="1910545" y="1060259"/>
                  </a:lnTo>
                  <a:lnTo>
                    <a:pt x="1973338" y="1068351"/>
                  </a:lnTo>
                  <a:lnTo>
                    <a:pt x="2022191" y="1072261"/>
                  </a:lnTo>
                  <a:lnTo>
                    <a:pt x="2082696" y="1072412"/>
                  </a:lnTo>
                  <a:lnTo>
                    <a:pt x="2142827" y="1065510"/>
                  </a:lnTo>
                  <a:lnTo>
                    <a:pt x="2205094" y="1063799"/>
                  </a:lnTo>
                  <a:lnTo>
                    <a:pt x="2268258" y="1071767"/>
                  </a:lnTo>
                  <a:lnTo>
                    <a:pt x="2322807" y="1067895"/>
                  </a:lnTo>
                  <a:lnTo>
                    <a:pt x="2381411" y="1064717"/>
                  </a:lnTo>
                  <a:lnTo>
                    <a:pt x="2442125" y="1056407"/>
                  </a:lnTo>
                  <a:lnTo>
                    <a:pt x="2494845" y="1050433"/>
                  </a:lnTo>
                  <a:lnTo>
                    <a:pt x="2550579" y="1032745"/>
                  </a:lnTo>
                  <a:lnTo>
                    <a:pt x="2612321" y="1011323"/>
                  </a:lnTo>
                  <a:lnTo>
                    <a:pt x="2675737" y="984860"/>
                  </a:lnTo>
                  <a:lnTo>
                    <a:pt x="2731847" y="957835"/>
                  </a:lnTo>
                  <a:lnTo>
                    <a:pt x="2789771" y="915956"/>
                  </a:lnTo>
                  <a:lnTo>
                    <a:pt x="2820186" y="882309"/>
                  </a:lnTo>
                  <a:lnTo>
                    <a:pt x="2836059" y="852191"/>
                  </a:lnTo>
                  <a:lnTo>
                    <a:pt x="2843497" y="802167"/>
                  </a:lnTo>
                  <a:lnTo>
                    <a:pt x="2842446" y="761114"/>
                  </a:lnTo>
                  <a:lnTo>
                    <a:pt x="2828357" y="721654"/>
                  </a:lnTo>
                  <a:lnTo>
                    <a:pt x="2790220" y="661780"/>
                  </a:lnTo>
                  <a:lnTo>
                    <a:pt x="2751171" y="604431"/>
                  </a:lnTo>
                  <a:lnTo>
                    <a:pt x="2695885" y="551243"/>
                  </a:lnTo>
                  <a:lnTo>
                    <a:pt x="2634579" y="508899"/>
                  </a:lnTo>
                  <a:lnTo>
                    <a:pt x="2571571" y="466765"/>
                  </a:lnTo>
                  <a:lnTo>
                    <a:pt x="2510610" y="431669"/>
                  </a:lnTo>
                  <a:lnTo>
                    <a:pt x="2474362" y="413731"/>
                  </a:lnTo>
                  <a:lnTo>
                    <a:pt x="2420191" y="391600"/>
                  </a:lnTo>
                  <a:lnTo>
                    <a:pt x="2364431" y="371934"/>
                  </a:lnTo>
                  <a:lnTo>
                    <a:pt x="2305237" y="349852"/>
                  </a:lnTo>
                  <a:lnTo>
                    <a:pt x="2243154" y="333879"/>
                  </a:lnTo>
                  <a:lnTo>
                    <a:pt x="2194424" y="323015"/>
                  </a:lnTo>
                  <a:lnTo>
                    <a:pt x="2142940" y="312387"/>
                  </a:lnTo>
                  <a:lnTo>
                    <a:pt x="2090641" y="301829"/>
                  </a:lnTo>
                  <a:lnTo>
                    <a:pt x="2038101" y="291292"/>
                  </a:lnTo>
                  <a:lnTo>
                    <a:pt x="1985488" y="275172"/>
                  </a:lnTo>
                  <a:lnTo>
                    <a:pt x="1927265" y="261167"/>
                  </a:lnTo>
                  <a:lnTo>
                    <a:pt x="1871150" y="249608"/>
                  </a:lnTo>
                  <a:lnTo>
                    <a:pt x="1811889" y="233185"/>
                  </a:lnTo>
                  <a:lnTo>
                    <a:pt x="1755466" y="219090"/>
                  </a:lnTo>
                  <a:lnTo>
                    <a:pt x="1713248" y="208117"/>
                  </a:lnTo>
                  <a:lnTo>
                    <a:pt x="1668358" y="196612"/>
                  </a:lnTo>
                  <a:lnTo>
                    <a:pt x="1625010" y="187598"/>
                  </a:lnTo>
                  <a:lnTo>
                    <a:pt x="1582347" y="176574"/>
                  </a:lnTo>
                  <a:lnTo>
                    <a:pt x="1538820" y="163875"/>
                  </a:lnTo>
                  <a:lnTo>
                    <a:pt x="1492178" y="150432"/>
                  </a:lnTo>
                  <a:lnTo>
                    <a:pt x="1444152" y="139778"/>
                  </a:lnTo>
                  <a:lnTo>
                    <a:pt x="1395511" y="129974"/>
                  </a:lnTo>
                  <a:lnTo>
                    <a:pt x="1346597" y="117817"/>
                  </a:lnTo>
                  <a:lnTo>
                    <a:pt x="1297562" y="104616"/>
                  </a:lnTo>
                  <a:lnTo>
                    <a:pt x="1248472" y="90950"/>
                  </a:lnTo>
                  <a:lnTo>
                    <a:pt x="1199358" y="77076"/>
                  </a:lnTo>
                  <a:lnTo>
                    <a:pt x="1150233" y="63112"/>
                  </a:lnTo>
                  <a:lnTo>
                    <a:pt x="1099935" y="49107"/>
                  </a:lnTo>
                  <a:lnTo>
                    <a:pt x="1046384" y="35083"/>
                  </a:lnTo>
                  <a:lnTo>
                    <a:pt x="997627" y="21052"/>
                  </a:lnTo>
                  <a:lnTo>
                    <a:pt x="940075" y="6238"/>
                  </a:lnTo>
                  <a:lnTo>
                    <a:pt x="8975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538871" y="147398"/>
            <a:ext cx="2083140" cy="758053"/>
            <a:chOff x="2538871" y="147398"/>
            <a:chExt cx="2083140" cy="758053"/>
          </a:xfrm>
        </p:grpSpPr>
        <p:sp>
          <p:nvSpPr>
            <p:cNvPr id="2" name="Freeform 1"/>
            <p:cNvSpPr/>
            <p:nvPr/>
          </p:nvSpPr>
          <p:spPr>
            <a:xfrm>
              <a:off x="2538871" y="147398"/>
              <a:ext cx="240653" cy="758053"/>
            </a:xfrm>
            <a:custGeom>
              <a:avLst/>
              <a:gdLst/>
              <a:ahLst/>
              <a:cxnLst/>
              <a:rect l="0" t="0" r="0" b="0"/>
              <a:pathLst>
                <a:path w="240653" h="758053">
                  <a:moveTo>
                    <a:pt x="240652" y="0"/>
                  </a:moveTo>
                  <a:lnTo>
                    <a:pt x="184256" y="57566"/>
                  </a:lnTo>
                  <a:lnTo>
                    <a:pt x="141195" y="110180"/>
                  </a:lnTo>
                  <a:lnTo>
                    <a:pt x="92634" y="173073"/>
                  </a:lnTo>
                  <a:lnTo>
                    <a:pt x="66658" y="222271"/>
                  </a:lnTo>
                  <a:lnTo>
                    <a:pt x="47028" y="269149"/>
                  </a:lnTo>
                  <a:lnTo>
                    <a:pt x="22554" y="331153"/>
                  </a:lnTo>
                  <a:lnTo>
                    <a:pt x="3571" y="392306"/>
                  </a:lnTo>
                  <a:lnTo>
                    <a:pt x="0" y="444962"/>
                  </a:lnTo>
                  <a:lnTo>
                    <a:pt x="112" y="495789"/>
                  </a:lnTo>
                  <a:lnTo>
                    <a:pt x="13157" y="548710"/>
                  </a:lnTo>
                  <a:lnTo>
                    <a:pt x="36259" y="609429"/>
                  </a:lnTo>
                  <a:lnTo>
                    <a:pt x="60127" y="668724"/>
                  </a:lnTo>
                  <a:lnTo>
                    <a:pt x="100445" y="727482"/>
                  </a:lnTo>
                  <a:lnTo>
                    <a:pt x="135367" y="758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39675" y="330771"/>
              <a:ext cx="340422" cy="377471"/>
            </a:xfrm>
            <a:custGeom>
              <a:avLst/>
              <a:gdLst/>
              <a:ahLst/>
              <a:cxnLst/>
              <a:rect l="0" t="0" r="0" b="0"/>
              <a:pathLst>
                <a:path w="340422" h="377471">
                  <a:moveTo>
                    <a:pt x="13547" y="79840"/>
                  </a:moveTo>
                  <a:lnTo>
                    <a:pt x="2369" y="96608"/>
                  </a:lnTo>
                  <a:lnTo>
                    <a:pt x="246" y="98037"/>
                  </a:lnTo>
                  <a:lnTo>
                    <a:pt x="0" y="95481"/>
                  </a:lnTo>
                  <a:lnTo>
                    <a:pt x="8364" y="71996"/>
                  </a:lnTo>
                  <a:lnTo>
                    <a:pt x="13601" y="60573"/>
                  </a:lnTo>
                  <a:lnTo>
                    <a:pt x="31899" y="41641"/>
                  </a:lnTo>
                  <a:lnTo>
                    <a:pt x="80825" y="5486"/>
                  </a:lnTo>
                  <a:lnTo>
                    <a:pt x="104670" y="0"/>
                  </a:lnTo>
                  <a:lnTo>
                    <a:pt x="138813" y="2501"/>
                  </a:lnTo>
                  <a:lnTo>
                    <a:pt x="157349" y="10762"/>
                  </a:lnTo>
                  <a:lnTo>
                    <a:pt x="165567" y="16241"/>
                  </a:lnTo>
                  <a:lnTo>
                    <a:pt x="177818" y="31686"/>
                  </a:lnTo>
                  <a:lnTo>
                    <a:pt x="185992" y="51419"/>
                  </a:lnTo>
                  <a:lnTo>
                    <a:pt x="189625" y="75787"/>
                  </a:lnTo>
                  <a:lnTo>
                    <a:pt x="185001" y="99096"/>
                  </a:lnTo>
                  <a:lnTo>
                    <a:pt x="169243" y="128829"/>
                  </a:lnTo>
                  <a:lnTo>
                    <a:pt x="146637" y="152457"/>
                  </a:lnTo>
                  <a:lnTo>
                    <a:pt x="133530" y="162417"/>
                  </a:lnTo>
                  <a:lnTo>
                    <a:pt x="133310" y="161797"/>
                  </a:lnTo>
                  <a:lnTo>
                    <a:pt x="135503" y="159045"/>
                  </a:lnTo>
                  <a:lnTo>
                    <a:pt x="160946" y="155171"/>
                  </a:lnTo>
                  <a:lnTo>
                    <a:pt x="221922" y="165207"/>
                  </a:lnTo>
                  <a:lnTo>
                    <a:pt x="243029" y="172763"/>
                  </a:lnTo>
                  <a:lnTo>
                    <a:pt x="268065" y="191341"/>
                  </a:lnTo>
                  <a:lnTo>
                    <a:pt x="327109" y="253974"/>
                  </a:lnTo>
                  <a:lnTo>
                    <a:pt x="334893" y="266120"/>
                  </a:lnTo>
                  <a:lnTo>
                    <a:pt x="340421" y="288973"/>
                  </a:lnTo>
                  <a:lnTo>
                    <a:pt x="340258" y="299980"/>
                  </a:lnTo>
                  <a:lnTo>
                    <a:pt x="333837" y="318450"/>
                  </a:lnTo>
                  <a:lnTo>
                    <a:pt x="322015" y="334458"/>
                  </a:lnTo>
                  <a:lnTo>
                    <a:pt x="295628" y="355454"/>
                  </a:lnTo>
                  <a:lnTo>
                    <a:pt x="244886" y="377470"/>
                  </a:lnTo>
                  <a:lnTo>
                    <a:pt x="207914" y="377297"/>
                  </a:lnTo>
                  <a:lnTo>
                    <a:pt x="145844" y="366655"/>
                  </a:lnTo>
                  <a:lnTo>
                    <a:pt x="118832" y="364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14172" y="322204"/>
              <a:ext cx="255293" cy="446377"/>
            </a:xfrm>
            <a:custGeom>
              <a:avLst/>
              <a:gdLst/>
              <a:ahLst/>
              <a:cxnLst/>
              <a:rect l="0" t="0" r="0" b="0"/>
              <a:pathLst>
                <a:path w="255293" h="446377">
                  <a:moveTo>
                    <a:pt x="249703" y="98935"/>
                  </a:moveTo>
                  <a:lnTo>
                    <a:pt x="255292" y="82168"/>
                  </a:lnTo>
                  <a:lnTo>
                    <a:pt x="251797" y="64577"/>
                  </a:lnTo>
                  <a:lnTo>
                    <a:pt x="236676" y="38062"/>
                  </a:lnTo>
                  <a:lnTo>
                    <a:pt x="222856" y="23918"/>
                  </a:lnTo>
                  <a:lnTo>
                    <a:pt x="194175" y="9377"/>
                  </a:lnTo>
                  <a:lnTo>
                    <a:pt x="156561" y="0"/>
                  </a:lnTo>
                  <a:lnTo>
                    <a:pt x="105050" y="6126"/>
                  </a:lnTo>
                  <a:lnTo>
                    <a:pt x="83637" y="13233"/>
                  </a:lnTo>
                  <a:lnTo>
                    <a:pt x="43420" y="43514"/>
                  </a:lnTo>
                  <a:lnTo>
                    <a:pt x="15890" y="79409"/>
                  </a:lnTo>
                  <a:lnTo>
                    <a:pt x="3131" y="111087"/>
                  </a:lnTo>
                  <a:lnTo>
                    <a:pt x="0" y="149589"/>
                  </a:lnTo>
                  <a:lnTo>
                    <a:pt x="3413" y="176820"/>
                  </a:lnTo>
                  <a:lnTo>
                    <a:pt x="15069" y="198282"/>
                  </a:lnTo>
                  <a:lnTo>
                    <a:pt x="51148" y="231123"/>
                  </a:lnTo>
                  <a:lnTo>
                    <a:pt x="74499" y="239574"/>
                  </a:lnTo>
                  <a:lnTo>
                    <a:pt x="87277" y="241827"/>
                  </a:lnTo>
                  <a:lnTo>
                    <a:pt x="110833" y="238092"/>
                  </a:lnTo>
                  <a:lnTo>
                    <a:pt x="154552" y="216630"/>
                  </a:lnTo>
                  <a:lnTo>
                    <a:pt x="212494" y="166936"/>
                  </a:lnTo>
                  <a:lnTo>
                    <a:pt x="229449" y="139361"/>
                  </a:lnTo>
                  <a:lnTo>
                    <a:pt x="243320" y="105621"/>
                  </a:lnTo>
                  <a:lnTo>
                    <a:pt x="239520" y="167774"/>
                  </a:lnTo>
                  <a:lnTo>
                    <a:pt x="239243" y="227827"/>
                  </a:lnTo>
                  <a:lnTo>
                    <a:pt x="239188" y="285919"/>
                  </a:lnTo>
                  <a:lnTo>
                    <a:pt x="239178" y="349387"/>
                  </a:lnTo>
                  <a:lnTo>
                    <a:pt x="233586" y="407330"/>
                  </a:lnTo>
                  <a:lnTo>
                    <a:pt x="233962" y="426293"/>
                  </a:lnTo>
                  <a:lnTo>
                    <a:pt x="239175" y="446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42860" y="373870"/>
              <a:ext cx="249745" cy="384182"/>
            </a:xfrm>
            <a:custGeom>
              <a:avLst/>
              <a:gdLst/>
              <a:ahLst/>
              <a:cxnLst/>
              <a:rect l="0" t="0" r="0" b="0"/>
              <a:pathLst>
                <a:path w="249745" h="384182">
                  <a:moveTo>
                    <a:pt x="0" y="15684"/>
                  </a:moveTo>
                  <a:lnTo>
                    <a:pt x="48931" y="15684"/>
                  </a:lnTo>
                  <a:lnTo>
                    <a:pt x="96776" y="15684"/>
                  </a:lnTo>
                  <a:lnTo>
                    <a:pt x="159756" y="10095"/>
                  </a:lnTo>
                  <a:lnTo>
                    <a:pt x="216087" y="4961"/>
                  </a:lnTo>
                  <a:lnTo>
                    <a:pt x="239928" y="0"/>
                  </a:lnTo>
                  <a:lnTo>
                    <a:pt x="246520" y="4058"/>
                  </a:lnTo>
                  <a:lnTo>
                    <a:pt x="249744" y="12613"/>
                  </a:lnTo>
                  <a:lnTo>
                    <a:pt x="248693" y="46359"/>
                  </a:lnTo>
                  <a:lnTo>
                    <a:pt x="242721" y="67922"/>
                  </a:lnTo>
                  <a:lnTo>
                    <a:pt x="218819" y="126505"/>
                  </a:lnTo>
                  <a:lnTo>
                    <a:pt x="188750" y="186602"/>
                  </a:lnTo>
                  <a:lnTo>
                    <a:pt x="166876" y="240778"/>
                  </a:lnTo>
                  <a:lnTo>
                    <a:pt x="144533" y="302213"/>
                  </a:lnTo>
                  <a:lnTo>
                    <a:pt x="124346" y="350962"/>
                  </a:lnTo>
                  <a:lnTo>
                    <a:pt x="122725" y="366688"/>
                  </a:lnTo>
                  <a:lnTo>
                    <a:pt x="126342" y="384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27129" y="168455"/>
              <a:ext cx="192010" cy="673825"/>
            </a:xfrm>
            <a:custGeom>
              <a:avLst/>
              <a:gdLst/>
              <a:ahLst/>
              <a:cxnLst/>
              <a:rect l="0" t="0" r="0" b="0"/>
              <a:pathLst>
                <a:path w="192010" h="673825">
                  <a:moveTo>
                    <a:pt x="0" y="0"/>
                  </a:moveTo>
                  <a:lnTo>
                    <a:pt x="55660" y="58779"/>
                  </a:lnTo>
                  <a:lnTo>
                    <a:pt x="105682" y="117575"/>
                  </a:lnTo>
                  <a:lnTo>
                    <a:pt x="147478" y="180719"/>
                  </a:lnTo>
                  <a:lnTo>
                    <a:pt x="178350" y="243928"/>
                  </a:lnTo>
                  <a:lnTo>
                    <a:pt x="191795" y="292854"/>
                  </a:lnTo>
                  <a:lnTo>
                    <a:pt x="192009" y="344395"/>
                  </a:lnTo>
                  <a:lnTo>
                    <a:pt x="190253" y="396711"/>
                  </a:lnTo>
                  <a:lnTo>
                    <a:pt x="181254" y="451150"/>
                  </a:lnTo>
                  <a:lnTo>
                    <a:pt x="165092" y="505750"/>
                  </a:lnTo>
                  <a:lnTo>
                    <a:pt x="139716" y="561596"/>
                  </a:lnTo>
                  <a:lnTo>
                    <a:pt x="96864" y="617148"/>
                  </a:lnTo>
                  <a:lnTo>
                    <a:pt x="59939" y="660642"/>
                  </a:lnTo>
                  <a:lnTo>
                    <a:pt x="31586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93718" y="242155"/>
              <a:ext cx="28293" cy="515897"/>
            </a:xfrm>
            <a:custGeom>
              <a:avLst/>
              <a:gdLst/>
              <a:ahLst/>
              <a:cxnLst/>
              <a:rect l="0" t="0" r="0" b="0"/>
              <a:pathLst>
                <a:path w="28293" h="515897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43901"/>
                  </a:lnTo>
                  <a:lnTo>
                    <a:pt x="9761" y="200175"/>
                  </a:lnTo>
                  <a:lnTo>
                    <a:pt x="16183" y="256220"/>
                  </a:lnTo>
                  <a:lnTo>
                    <a:pt x="17295" y="309494"/>
                  </a:lnTo>
                  <a:lnTo>
                    <a:pt x="17625" y="369732"/>
                  </a:lnTo>
                  <a:lnTo>
                    <a:pt x="23312" y="420856"/>
                  </a:lnTo>
                  <a:lnTo>
                    <a:pt x="27308" y="477712"/>
                  </a:lnTo>
                  <a:lnTo>
                    <a:pt x="28292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77227" y="315854"/>
              <a:ext cx="244784" cy="244038"/>
            </a:xfrm>
            <a:custGeom>
              <a:avLst/>
              <a:gdLst/>
              <a:ahLst/>
              <a:cxnLst/>
              <a:rect l="0" t="0" r="0" b="0"/>
              <a:pathLst>
                <a:path w="244784" h="244038">
                  <a:moveTo>
                    <a:pt x="244783" y="147399"/>
                  </a:moveTo>
                  <a:lnTo>
                    <a:pt x="182690" y="162054"/>
                  </a:lnTo>
                  <a:lnTo>
                    <a:pt x="120779" y="190519"/>
                  </a:lnTo>
                  <a:lnTo>
                    <a:pt x="58595" y="223382"/>
                  </a:lnTo>
                  <a:lnTo>
                    <a:pt x="32079" y="239713"/>
                  </a:lnTo>
                  <a:lnTo>
                    <a:pt x="22262" y="244037"/>
                  </a:lnTo>
                  <a:lnTo>
                    <a:pt x="14547" y="242240"/>
                  </a:lnTo>
                  <a:lnTo>
                    <a:pt x="8234" y="236363"/>
                  </a:lnTo>
                  <a:lnTo>
                    <a:pt x="2856" y="227765"/>
                  </a:lnTo>
                  <a:lnTo>
                    <a:pt x="0" y="205734"/>
                  </a:lnTo>
                  <a:lnTo>
                    <a:pt x="9517" y="146979"/>
                  </a:lnTo>
                  <a:lnTo>
                    <a:pt x="15557" y="93981"/>
                  </a:lnTo>
                  <a:lnTo>
                    <a:pt x="22079" y="38452"/>
                  </a:lnTo>
                  <a:lnTo>
                    <a:pt x="23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769898" y="1295005"/>
            <a:ext cx="588486" cy="652768"/>
            <a:chOff x="1769898" y="1295005"/>
            <a:chExt cx="588486" cy="652768"/>
          </a:xfrm>
        </p:grpSpPr>
        <p:sp>
          <p:nvSpPr>
            <p:cNvPr id="10" name="Freeform 9"/>
            <p:cNvSpPr/>
            <p:nvPr/>
          </p:nvSpPr>
          <p:spPr>
            <a:xfrm>
              <a:off x="2032192" y="1473989"/>
              <a:ext cx="10337" cy="410613"/>
            </a:xfrm>
            <a:custGeom>
              <a:avLst/>
              <a:gdLst/>
              <a:ahLst/>
              <a:cxnLst/>
              <a:rect l="0" t="0" r="0" b="0"/>
              <a:pathLst>
                <a:path w="10337" h="410613">
                  <a:moveTo>
                    <a:pt x="10336" y="0"/>
                  </a:moveTo>
                  <a:lnTo>
                    <a:pt x="2003" y="48931"/>
                  </a:lnTo>
                  <a:lnTo>
                    <a:pt x="458" y="103016"/>
                  </a:lnTo>
                  <a:lnTo>
                    <a:pt x="0" y="161545"/>
                  </a:lnTo>
                  <a:lnTo>
                    <a:pt x="2984" y="211642"/>
                  </a:lnTo>
                  <a:lnTo>
                    <a:pt x="8158" y="263530"/>
                  </a:lnTo>
                  <a:lnTo>
                    <a:pt x="9691" y="312830"/>
                  </a:lnTo>
                  <a:lnTo>
                    <a:pt x="10145" y="360192"/>
                  </a:lnTo>
                  <a:lnTo>
                    <a:pt x="10336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69898" y="1537160"/>
              <a:ext cx="272631" cy="266110"/>
            </a:xfrm>
            <a:custGeom>
              <a:avLst/>
              <a:gdLst/>
              <a:ahLst/>
              <a:cxnLst/>
              <a:rect l="0" t="0" r="0" b="0"/>
              <a:pathLst>
                <a:path w="272631" h="266110">
                  <a:moveTo>
                    <a:pt x="272630" y="147399"/>
                  </a:moveTo>
                  <a:lnTo>
                    <a:pt x="225192" y="176708"/>
                  </a:lnTo>
                  <a:lnTo>
                    <a:pt x="170353" y="217697"/>
                  </a:lnTo>
                  <a:lnTo>
                    <a:pt x="115099" y="249579"/>
                  </a:lnTo>
                  <a:lnTo>
                    <a:pt x="72667" y="266109"/>
                  </a:lnTo>
                  <a:lnTo>
                    <a:pt x="35437" y="265890"/>
                  </a:lnTo>
                  <a:lnTo>
                    <a:pt x="25594" y="261488"/>
                  </a:lnTo>
                  <a:lnTo>
                    <a:pt x="11538" y="247239"/>
                  </a:lnTo>
                  <a:lnTo>
                    <a:pt x="4511" y="226087"/>
                  </a:lnTo>
                  <a:lnTo>
                    <a:pt x="0" y="163203"/>
                  </a:lnTo>
                  <a:lnTo>
                    <a:pt x="5174" y="107237"/>
                  </a:lnTo>
                  <a:lnTo>
                    <a:pt x="3597" y="55455"/>
                  </a:lnTo>
                  <a:lnTo>
                    <a:pt x="94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81966" y="1295005"/>
              <a:ext cx="176418" cy="652768"/>
            </a:xfrm>
            <a:custGeom>
              <a:avLst/>
              <a:gdLst/>
              <a:ahLst/>
              <a:cxnLst/>
              <a:rect l="0" t="0" r="0" b="0"/>
              <a:pathLst>
                <a:path w="176418" h="652768">
                  <a:moveTo>
                    <a:pt x="176417" y="0"/>
                  </a:moveTo>
                  <a:lnTo>
                    <a:pt x="116824" y="59593"/>
                  </a:lnTo>
                  <a:lnTo>
                    <a:pt x="88693" y="112940"/>
                  </a:lnTo>
                  <a:lnTo>
                    <a:pt x="60606" y="173564"/>
                  </a:lnTo>
                  <a:lnTo>
                    <a:pt x="42667" y="215203"/>
                  </a:lnTo>
                  <a:lnTo>
                    <a:pt x="26125" y="270497"/>
                  </a:lnTo>
                  <a:lnTo>
                    <a:pt x="8042" y="325956"/>
                  </a:lnTo>
                  <a:lnTo>
                    <a:pt x="2148" y="350760"/>
                  </a:lnTo>
                  <a:lnTo>
                    <a:pt x="0" y="400676"/>
                  </a:lnTo>
                  <a:lnTo>
                    <a:pt x="9161" y="453882"/>
                  </a:lnTo>
                  <a:lnTo>
                    <a:pt x="26836" y="514662"/>
                  </a:lnTo>
                  <a:lnTo>
                    <a:pt x="57731" y="568376"/>
                  </a:lnTo>
                  <a:lnTo>
                    <a:pt x="86466" y="609451"/>
                  </a:lnTo>
                  <a:lnTo>
                    <a:pt x="144832" y="652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647465" y="1484518"/>
            <a:ext cx="1093236" cy="400084"/>
            <a:chOff x="2647465" y="1484518"/>
            <a:chExt cx="1093236" cy="400084"/>
          </a:xfrm>
        </p:grpSpPr>
        <p:sp>
          <p:nvSpPr>
            <p:cNvPr id="14" name="Freeform 13"/>
            <p:cNvSpPr/>
            <p:nvPr/>
          </p:nvSpPr>
          <p:spPr>
            <a:xfrm>
              <a:off x="2856523" y="1484518"/>
              <a:ext cx="17757" cy="400084"/>
            </a:xfrm>
            <a:custGeom>
              <a:avLst/>
              <a:gdLst/>
              <a:ahLst/>
              <a:cxnLst/>
              <a:rect l="0" t="0" r="0" b="0"/>
              <a:pathLst>
                <a:path w="17757" h="400084">
                  <a:moveTo>
                    <a:pt x="17756" y="0"/>
                  </a:moveTo>
                  <a:lnTo>
                    <a:pt x="8691" y="58617"/>
                  </a:lnTo>
                  <a:lnTo>
                    <a:pt x="7517" y="113960"/>
                  </a:lnTo>
                  <a:lnTo>
                    <a:pt x="7314" y="162967"/>
                  </a:lnTo>
                  <a:lnTo>
                    <a:pt x="6083" y="214533"/>
                  </a:lnTo>
                  <a:lnTo>
                    <a:pt x="0" y="265686"/>
                  </a:lnTo>
                  <a:lnTo>
                    <a:pt x="471" y="325485"/>
                  </a:lnTo>
                  <a:lnTo>
                    <a:pt x="5226" y="365112"/>
                  </a:lnTo>
                  <a:lnTo>
                    <a:pt x="7228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47465" y="1547689"/>
              <a:ext cx="237344" cy="203520"/>
            </a:xfrm>
            <a:custGeom>
              <a:avLst/>
              <a:gdLst/>
              <a:ahLst/>
              <a:cxnLst/>
              <a:rect l="0" t="0" r="0" b="0"/>
              <a:pathLst>
                <a:path w="237344" h="203520">
                  <a:moveTo>
                    <a:pt x="237343" y="115813"/>
                  </a:moveTo>
                  <a:lnTo>
                    <a:pt x="213296" y="125388"/>
                  </a:lnTo>
                  <a:lnTo>
                    <a:pt x="152221" y="165691"/>
                  </a:lnTo>
                  <a:lnTo>
                    <a:pt x="93119" y="185639"/>
                  </a:lnTo>
                  <a:lnTo>
                    <a:pt x="37720" y="203503"/>
                  </a:lnTo>
                  <a:lnTo>
                    <a:pt x="28222" y="203519"/>
                  </a:lnTo>
                  <a:lnTo>
                    <a:pt x="11429" y="197297"/>
                  </a:lnTo>
                  <a:lnTo>
                    <a:pt x="6015" y="190023"/>
                  </a:lnTo>
                  <a:lnTo>
                    <a:pt x="0" y="169462"/>
                  </a:lnTo>
                  <a:lnTo>
                    <a:pt x="3566" y="144727"/>
                  </a:lnTo>
                  <a:lnTo>
                    <a:pt x="24918" y="90719"/>
                  </a:lnTo>
                  <a:lnTo>
                    <a:pt x="50243" y="27226"/>
                  </a:lnTo>
                  <a:lnTo>
                    <a:pt x="688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34906" y="1526632"/>
              <a:ext cx="274326" cy="270628"/>
            </a:xfrm>
            <a:custGeom>
              <a:avLst/>
              <a:gdLst/>
              <a:ahLst/>
              <a:cxnLst/>
              <a:rect l="0" t="0" r="0" b="0"/>
              <a:pathLst>
                <a:path w="274326" h="270628">
                  <a:moveTo>
                    <a:pt x="155228" y="0"/>
                  </a:moveTo>
                  <a:lnTo>
                    <a:pt x="111266" y="20243"/>
                  </a:lnTo>
                  <a:lnTo>
                    <a:pt x="79041" y="47326"/>
                  </a:lnTo>
                  <a:lnTo>
                    <a:pt x="28946" y="107785"/>
                  </a:lnTo>
                  <a:lnTo>
                    <a:pt x="6411" y="147893"/>
                  </a:lnTo>
                  <a:lnTo>
                    <a:pt x="0" y="184720"/>
                  </a:lnTo>
                  <a:lnTo>
                    <a:pt x="3690" y="219678"/>
                  </a:lnTo>
                  <a:lnTo>
                    <a:pt x="12229" y="238404"/>
                  </a:lnTo>
                  <a:lnTo>
                    <a:pt x="17781" y="246674"/>
                  </a:lnTo>
                  <a:lnTo>
                    <a:pt x="33310" y="258981"/>
                  </a:lnTo>
                  <a:lnTo>
                    <a:pt x="53079" y="267181"/>
                  </a:lnTo>
                  <a:lnTo>
                    <a:pt x="89347" y="270627"/>
                  </a:lnTo>
                  <a:lnTo>
                    <a:pt x="144343" y="258830"/>
                  </a:lnTo>
                  <a:lnTo>
                    <a:pt x="207840" y="229504"/>
                  </a:lnTo>
                  <a:lnTo>
                    <a:pt x="225794" y="215476"/>
                  </a:lnTo>
                  <a:lnTo>
                    <a:pt x="262440" y="167715"/>
                  </a:lnTo>
                  <a:lnTo>
                    <a:pt x="272288" y="147070"/>
                  </a:lnTo>
                  <a:lnTo>
                    <a:pt x="274325" y="126195"/>
                  </a:lnTo>
                  <a:lnTo>
                    <a:pt x="266101" y="73020"/>
                  </a:lnTo>
                  <a:lnTo>
                    <a:pt x="250991" y="34504"/>
                  </a:lnTo>
                  <a:lnTo>
                    <a:pt x="235224" y="18064"/>
                  </a:lnTo>
                  <a:lnTo>
                    <a:pt x="226106" y="12043"/>
                  </a:lnTo>
                  <a:lnTo>
                    <a:pt x="206617" y="8472"/>
                  </a:lnTo>
                  <a:lnTo>
                    <a:pt x="17628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39937" y="1531571"/>
              <a:ext cx="300764" cy="267620"/>
            </a:xfrm>
            <a:custGeom>
              <a:avLst/>
              <a:gdLst/>
              <a:ahLst/>
              <a:cxnLst/>
              <a:rect l="0" t="0" r="0" b="0"/>
              <a:pathLst>
                <a:path w="300764" h="267620">
                  <a:moveTo>
                    <a:pt x="139752" y="5589"/>
                  </a:moveTo>
                  <a:lnTo>
                    <a:pt x="122984" y="0"/>
                  </a:lnTo>
                  <a:lnTo>
                    <a:pt x="105393" y="376"/>
                  </a:lnTo>
                  <a:lnTo>
                    <a:pt x="87046" y="5612"/>
                  </a:lnTo>
                  <a:lnTo>
                    <a:pt x="48959" y="34592"/>
                  </a:lnTo>
                  <a:lnTo>
                    <a:pt x="21688" y="70330"/>
                  </a:lnTo>
                  <a:lnTo>
                    <a:pt x="0" y="127199"/>
                  </a:lnTo>
                  <a:lnTo>
                    <a:pt x="208" y="173293"/>
                  </a:lnTo>
                  <a:lnTo>
                    <a:pt x="13268" y="218406"/>
                  </a:lnTo>
                  <a:lnTo>
                    <a:pt x="28554" y="237825"/>
                  </a:lnTo>
                  <a:lnTo>
                    <a:pt x="56892" y="255334"/>
                  </a:lnTo>
                  <a:lnTo>
                    <a:pt x="79528" y="262816"/>
                  </a:lnTo>
                  <a:lnTo>
                    <a:pt x="138601" y="267619"/>
                  </a:lnTo>
                  <a:lnTo>
                    <a:pt x="166147" y="265936"/>
                  </a:lnTo>
                  <a:lnTo>
                    <a:pt x="212426" y="245792"/>
                  </a:lnTo>
                  <a:lnTo>
                    <a:pt x="255363" y="213694"/>
                  </a:lnTo>
                  <a:lnTo>
                    <a:pt x="288064" y="173558"/>
                  </a:lnTo>
                  <a:lnTo>
                    <a:pt x="298475" y="152772"/>
                  </a:lnTo>
                  <a:lnTo>
                    <a:pt x="300763" y="125596"/>
                  </a:lnTo>
                  <a:lnTo>
                    <a:pt x="296710" y="96360"/>
                  </a:lnTo>
                  <a:lnTo>
                    <a:pt x="281275" y="61340"/>
                  </a:lnTo>
                  <a:lnTo>
                    <a:pt x="268551" y="43625"/>
                  </a:lnTo>
                  <a:lnTo>
                    <a:pt x="251978" y="31073"/>
                  </a:lnTo>
                  <a:lnTo>
                    <a:pt x="207153" y="13483"/>
                  </a:lnTo>
                  <a:lnTo>
                    <a:pt x="183746" y="12217"/>
                  </a:lnTo>
                  <a:lnTo>
                    <a:pt x="15028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021886" y="1221305"/>
            <a:ext cx="805100" cy="736996"/>
            <a:chOff x="4021886" y="1221305"/>
            <a:chExt cx="805100" cy="736996"/>
          </a:xfrm>
        </p:grpSpPr>
        <p:sp>
          <p:nvSpPr>
            <p:cNvPr id="19" name="Freeform 18"/>
            <p:cNvSpPr/>
            <p:nvPr/>
          </p:nvSpPr>
          <p:spPr>
            <a:xfrm>
              <a:off x="4021886" y="1663502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03783" y="3120"/>
                  </a:lnTo>
                  <a:lnTo>
                    <a:pt x="48836" y="1465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28250" y="1388680"/>
              <a:ext cx="329279" cy="407344"/>
            </a:xfrm>
            <a:custGeom>
              <a:avLst/>
              <a:gdLst/>
              <a:ahLst/>
              <a:cxnLst/>
              <a:rect l="0" t="0" r="0" b="0"/>
              <a:pathLst>
                <a:path w="329279" h="407344">
                  <a:moveTo>
                    <a:pt x="135832" y="32667"/>
                  </a:moveTo>
                  <a:lnTo>
                    <a:pt x="77269" y="87754"/>
                  </a:lnTo>
                  <a:lnTo>
                    <a:pt x="34153" y="134041"/>
                  </a:lnTo>
                  <a:lnTo>
                    <a:pt x="7440" y="149791"/>
                  </a:lnTo>
                  <a:lnTo>
                    <a:pt x="2274" y="149354"/>
                  </a:lnTo>
                  <a:lnTo>
                    <a:pt x="0" y="145553"/>
                  </a:lnTo>
                  <a:lnTo>
                    <a:pt x="593" y="130802"/>
                  </a:lnTo>
                  <a:lnTo>
                    <a:pt x="8674" y="97359"/>
                  </a:lnTo>
                  <a:lnTo>
                    <a:pt x="31773" y="57144"/>
                  </a:lnTo>
                  <a:lnTo>
                    <a:pt x="58865" y="26323"/>
                  </a:lnTo>
                  <a:lnTo>
                    <a:pt x="90931" y="4791"/>
                  </a:lnTo>
                  <a:lnTo>
                    <a:pt x="113537" y="0"/>
                  </a:lnTo>
                  <a:lnTo>
                    <a:pt x="124478" y="361"/>
                  </a:lnTo>
                  <a:lnTo>
                    <a:pt x="142874" y="7000"/>
                  </a:lnTo>
                  <a:lnTo>
                    <a:pt x="151056" y="12046"/>
                  </a:lnTo>
                  <a:lnTo>
                    <a:pt x="163266" y="27011"/>
                  </a:lnTo>
                  <a:lnTo>
                    <a:pt x="180636" y="65215"/>
                  </a:lnTo>
                  <a:lnTo>
                    <a:pt x="186152" y="101712"/>
                  </a:lnTo>
                  <a:lnTo>
                    <a:pt x="179611" y="147561"/>
                  </a:lnTo>
                  <a:lnTo>
                    <a:pt x="169211" y="178623"/>
                  </a:lnTo>
                  <a:lnTo>
                    <a:pt x="136544" y="220575"/>
                  </a:lnTo>
                  <a:lnTo>
                    <a:pt x="140438" y="217177"/>
                  </a:lnTo>
                  <a:lnTo>
                    <a:pt x="172552" y="207699"/>
                  </a:lnTo>
                  <a:lnTo>
                    <a:pt x="207933" y="208661"/>
                  </a:lnTo>
                  <a:lnTo>
                    <a:pt x="251330" y="220636"/>
                  </a:lnTo>
                  <a:lnTo>
                    <a:pt x="290578" y="244318"/>
                  </a:lnTo>
                  <a:lnTo>
                    <a:pt x="305214" y="258925"/>
                  </a:lnTo>
                  <a:lnTo>
                    <a:pt x="328052" y="307087"/>
                  </a:lnTo>
                  <a:lnTo>
                    <a:pt x="329278" y="327766"/>
                  </a:lnTo>
                  <a:lnTo>
                    <a:pt x="324754" y="348656"/>
                  </a:lnTo>
                  <a:lnTo>
                    <a:pt x="309052" y="378977"/>
                  </a:lnTo>
                  <a:lnTo>
                    <a:pt x="296267" y="395593"/>
                  </a:lnTo>
                  <a:lnTo>
                    <a:pt x="276547" y="404537"/>
                  </a:lnTo>
                  <a:lnTo>
                    <a:pt x="252185" y="407343"/>
                  </a:lnTo>
                  <a:lnTo>
                    <a:pt x="198417" y="399612"/>
                  </a:lnTo>
                  <a:lnTo>
                    <a:pt x="159835" y="387056"/>
                  </a:lnTo>
                  <a:lnTo>
                    <a:pt x="125304" y="3695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90425" y="1221305"/>
              <a:ext cx="236561" cy="736996"/>
            </a:xfrm>
            <a:custGeom>
              <a:avLst/>
              <a:gdLst/>
              <a:ahLst/>
              <a:cxnLst/>
              <a:rect l="0" t="0" r="0" b="0"/>
              <a:pathLst>
                <a:path w="236561" h="736996">
                  <a:moveTo>
                    <a:pt x="0" y="0"/>
                  </a:moveTo>
                  <a:lnTo>
                    <a:pt x="58563" y="58563"/>
                  </a:lnTo>
                  <a:lnTo>
                    <a:pt x="109900" y="119453"/>
                  </a:lnTo>
                  <a:lnTo>
                    <a:pt x="159285" y="179304"/>
                  </a:lnTo>
                  <a:lnTo>
                    <a:pt x="187337" y="237258"/>
                  </a:lnTo>
                  <a:lnTo>
                    <a:pt x="209821" y="294153"/>
                  </a:lnTo>
                  <a:lnTo>
                    <a:pt x="226849" y="348526"/>
                  </a:lnTo>
                  <a:lnTo>
                    <a:pt x="233803" y="407230"/>
                  </a:lnTo>
                  <a:lnTo>
                    <a:pt x="236560" y="456013"/>
                  </a:lnTo>
                  <a:lnTo>
                    <a:pt x="223871" y="514943"/>
                  </a:lnTo>
                  <a:lnTo>
                    <a:pt x="202316" y="577814"/>
                  </a:lnTo>
                  <a:lnTo>
                    <a:pt x="171765" y="632678"/>
                  </a:lnTo>
                  <a:lnTo>
                    <a:pt x="133035" y="693796"/>
                  </a:lnTo>
                  <a:lnTo>
                    <a:pt x="94756" y="736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126756" y="2547896"/>
            <a:ext cx="1674032" cy="558011"/>
            <a:chOff x="2126756" y="2547896"/>
            <a:chExt cx="1674032" cy="558011"/>
          </a:xfrm>
        </p:grpSpPr>
        <p:sp>
          <p:nvSpPr>
            <p:cNvPr id="23" name="Freeform 22"/>
            <p:cNvSpPr/>
            <p:nvPr/>
          </p:nvSpPr>
          <p:spPr>
            <a:xfrm>
              <a:off x="2126756" y="2547896"/>
              <a:ext cx="63172" cy="431669"/>
            </a:xfrm>
            <a:custGeom>
              <a:avLst/>
              <a:gdLst/>
              <a:ahLst/>
              <a:cxnLst/>
              <a:rect l="0" t="0" r="0" b="0"/>
              <a:pathLst>
                <a:path w="63172" h="431669">
                  <a:moveTo>
                    <a:pt x="63171" y="0"/>
                  </a:moveTo>
                  <a:lnTo>
                    <a:pt x="54838" y="54144"/>
                  </a:lnTo>
                  <a:lnTo>
                    <a:pt x="47487" y="114680"/>
                  </a:lnTo>
                  <a:lnTo>
                    <a:pt x="43706" y="171240"/>
                  </a:lnTo>
                  <a:lnTo>
                    <a:pt x="36997" y="226863"/>
                  </a:lnTo>
                  <a:lnTo>
                    <a:pt x="23079" y="280079"/>
                  </a:lnTo>
                  <a:lnTo>
                    <a:pt x="7878" y="308894"/>
                  </a:lnTo>
                  <a:lnTo>
                    <a:pt x="1556" y="362486"/>
                  </a:lnTo>
                  <a:lnTo>
                    <a:pt x="461" y="402591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95119" y="2600538"/>
              <a:ext cx="259780" cy="354644"/>
            </a:xfrm>
            <a:custGeom>
              <a:avLst/>
              <a:gdLst/>
              <a:ahLst/>
              <a:cxnLst/>
              <a:rect l="0" t="0" r="0" b="0"/>
              <a:pathLst>
                <a:path w="259780" h="354644">
                  <a:moveTo>
                    <a:pt x="179078" y="0"/>
                  </a:moveTo>
                  <a:lnTo>
                    <a:pt x="155031" y="9576"/>
                  </a:lnTo>
                  <a:lnTo>
                    <a:pt x="105207" y="48496"/>
                  </a:lnTo>
                  <a:lnTo>
                    <a:pt x="67213" y="110098"/>
                  </a:lnTo>
                  <a:lnTo>
                    <a:pt x="34856" y="170823"/>
                  </a:lnTo>
                  <a:lnTo>
                    <a:pt x="18268" y="225076"/>
                  </a:lnTo>
                  <a:lnTo>
                    <a:pt x="0" y="272447"/>
                  </a:lnTo>
                  <a:lnTo>
                    <a:pt x="4341" y="294223"/>
                  </a:lnTo>
                  <a:lnTo>
                    <a:pt x="19939" y="326213"/>
                  </a:lnTo>
                  <a:lnTo>
                    <a:pt x="35820" y="341126"/>
                  </a:lnTo>
                  <a:lnTo>
                    <a:pt x="44968" y="346741"/>
                  </a:lnTo>
                  <a:lnTo>
                    <a:pt x="85789" y="354643"/>
                  </a:lnTo>
                  <a:lnTo>
                    <a:pt x="142409" y="348907"/>
                  </a:lnTo>
                  <a:lnTo>
                    <a:pt x="176402" y="338647"/>
                  </a:lnTo>
                  <a:lnTo>
                    <a:pt x="216867" y="308141"/>
                  </a:lnTo>
                  <a:lnTo>
                    <a:pt x="256249" y="257596"/>
                  </a:lnTo>
                  <a:lnTo>
                    <a:pt x="259771" y="248940"/>
                  </a:lnTo>
                  <a:lnTo>
                    <a:pt x="259779" y="239660"/>
                  </a:lnTo>
                  <a:lnTo>
                    <a:pt x="257445" y="229963"/>
                  </a:lnTo>
                  <a:lnTo>
                    <a:pt x="251210" y="222329"/>
                  </a:lnTo>
                  <a:lnTo>
                    <a:pt x="231803" y="210727"/>
                  </a:lnTo>
                  <a:lnTo>
                    <a:pt x="210700" y="207911"/>
                  </a:lnTo>
                  <a:lnTo>
                    <a:pt x="188453" y="211728"/>
                  </a:lnTo>
                  <a:lnTo>
                    <a:pt x="127901" y="239723"/>
                  </a:lnTo>
                  <a:lnTo>
                    <a:pt x="80225" y="259311"/>
                  </a:lnTo>
                  <a:lnTo>
                    <a:pt x="63264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669683" y="2632124"/>
              <a:ext cx="283696" cy="348640"/>
            </a:xfrm>
            <a:custGeom>
              <a:avLst/>
              <a:gdLst/>
              <a:ahLst/>
              <a:cxnLst/>
              <a:rect l="0" t="0" r="0" b="0"/>
              <a:pathLst>
                <a:path w="283696" h="348640">
                  <a:moveTo>
                    <a:pt x="183539" y="0"/>
                  </a:moveTo>
                  <a:lnTo>
                    <a:pt x="129664" y="35917"/>
                  </a:lnTo>
                  <a:lnTo>
                    <a:pt x="68578" y="84276"/>
                  </a:lnTo>
                  <a:lnTo>
                    <a:pt x="33913" y="120499"/>
                  </a:lnTo>
                  <a:lnTo>
                    <a:pt x="8485" y="180566"/>
                  </a:lnTo>
                  <a:lnTo>
                    <a:pt x="0" y="219097"/>
                  </a:lnTo>
                  <a:lnTo>
                    <a:pt x="1751" y="246335"/>
                  </a:lnTo>
                  <a:lnTo>
                    <a:pt x="14902" y="282388"/>
                  </a:lnTo>
                  <a:lnTo>
                    <a:pt x="33617" y="309709"/>
                  </a:lnTo>
                  <a:lnTo>
                    <a:pt x="65159" y="332621"/>
                  </a:lnTo>
                  <a:lnTo>
                    <a:pt x="98551" y="348639"/>
                  </a:lnTo>
                  <a:lnTo>
                    <a:pt x="123150" y="347583"/>
                  </a:lnTo>
                  <a:lnTo>
                    <a:pt x="177070" y="327841"/>
                  </a:lnTo>
                  <a:lnTo>
                    <a:pt x="213208" y="308228"/>
                  </a:lnTo>
                  <a:lnTo>
                    <a:pt x="229091" y="291408"/>
                  </a:lnTo>
                  <a:lnTo>
                    <a:pt x="255135" y="244049"/>
                  </a:lnTo>
                  <a:lnTo>
                    <a:pt x="271512" y="232078"/>
                  </a:lnTo>
                  <a:lnTo>
                    <a:pt x="277283" y="222569"/>
                  </a:lnTo>
                  <a:lnTo>
                    <a:pt x="283695" y="196406"/>
                  </a:lnTo>
                  <a:lnTo>
                    <a:pt x="281715" y="148791"/>
                  </a:lnTo>
                  <a:lnTo>
                    <a:pt x="262542" y="103228"/>
                  </a:lnTo>
                  <a:lnTo>
                    <a:pt x="234196" y="65061"/>
                  </a:lnTo>
                  <a:lnTo>
                    <a:pt x="215125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67363" y="2663709"/>
              <a:ext cx="319071" cy="335327"/>
            </a:xfrm>
            <a:custGeom>
              <a:avLst/>
              <a:gdLst/>
              <a:ahLst/>
              <a:cxnLst/>
              <a:rect l="0" t="0" r="0" b="0"/>
              <a:pathLst>
                <a:path w="319071" h="335327">
                  <a:moveTo>
                    <a:pt x="143828" y="10529"/>
                  </a:moveTo>
                  <a:lnTo>
                    <a:pt x="99866" y="25183"/>
                  </a:lnTo>
                  <a:lnTo>
                    <a:pt x="82955" y="38099"/>
                  </a:lnTo>
                  <a:lnTo>
                    <a:pt x="47035" y="85086"/>
                  </a:lnTo>
                  <a:lnTo>
                    <a:pt x="25161" y="136984"/>
                  </a:lnTo>
                  <a:lnTo>
                    <a:pt x="4531" y="188582"/>
                  </a:lnTo>
                  <a:lnTo>
                    <a:pt x="0" y="235771"/>
                  </a:lnTo>
                  <a:lnTo>
                    <a:pt x="6716" y="277569"/>
                  </a:lnTo>
                  <a:lnTo>
                    <a:pt x="16989" y="297280"/>
                  </a:lnTo>
                  <a:lnTo>
                    <a:pt x="32473" y="310719"/>
                  </a:lnTo>
                  <a:lnTo>
                    <a:pt x="76599" y="328879"/>
                  </a:lnTo>
                  <a:lnTo>
                    <a:pt x="130375" y="335326"/>
                  </a:lnTo>
                  <a:lnTo>
                    <a:pt x="182938" y="333479"/>
                  </a:lnTo>
                  <a:lnTo>
                    <a:pt x="216638" y="322247"/>
                  </a:lnTo>
                  <a:lnTo>
                    <a:pt x="237019" y="309338"/>
                  </a:lnTo>
                  <a:lnTo>
                    <a:pt x="276521" y="267944"/>
                  </a:lnTo>
                  <a:lnTo>
                    <a:pt x="303863" y="212002"/>
                  </a:lnTo>
                  <a:lnTo>
                    <a:pt x="314391" y="188980"/>
                  </a:lnTo>
                  <a:lnTo>
                    <a:pt x="319070" y="163150"/>
                  </a:lnTo>
                  <a:lnTo>
                    <a:pt x="314910" y="136072"/>
                  </a:lnTo>
                  <a:lnTo>
                    <a:pt x="293176" y="86150"/>
                  </a:lnTo>
                  <a:lnTo>
                    <a:pt x="257947" y="43664"/>
                  </a:lnTo>
                  <a:lnTo>
                    <a:pt x="227554" y="20217"/>
                  </a:lnTo>
                  <a:lnTo>
                    <a:pt x="192083" y="4340"/>
                  </a:lnTo>
                  <a:lnTo>
                    <a:pt x="1754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63626" y="2990093"/>
              <a:ext cx="24971" cy="115814"/>
            </a:xfrm>
            <a:custGeom>
              <a:avLst/>
              <a:gdLst/>
              <a:ahLst/>
              <a:cxnLst/>
              <a:rect l="0" t="0" r="0" b="0"/>
              <a:pathLst>
                <a:path w="24971" h="115814">
                  <a:moveTo>
                    <a:pt x="0" y="0"/>
                  </a:moveTo>
                  <a:lnTo>
                    <a:pt x="23720" y="43962"/>
                  </a:lnTo>
                  <a:lnTo>
                    <a:pt x="24970" y="67112"/>
                  </a:lnTo>
                  <a:lnTo>
                    <a:pt x="20457" y="8948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32331" y="2768994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6176" y="17959"/>
                  </a:lnTo>
                  <a:lnTo>
                    <a:pt x="43849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032414" y="2555706"/>
            <a:ext cx="463255" cy="371217"/>
            <a:chOff x="4032414" y="2555706"/>
            <a:chExt cx="463255" cy="371217"/>
          </a:xfrm>
        </p:grpSpPr>
        <p:sp>
          <p:nvSpPr>
            <p:cNvPr id="30" name="Freeform 29"/>
            <p:cNvSpPr/>
            <p:nvPr/>
          </p:nvSpPr>
          <p:spPr>
            <a:xfrm>
              <a:off x="4032414" y="2568953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21057" y="48931"/>
                  </a:lnTo>
                  <a:lnTo>
                    <a:pt x="21057" y="96776"/>
                  </a:lnTo>
                  <a:lnTo>
                    <a:pt x="21057" y="159756"/>
                  </a:lnTo>
                  <a:lnTo>
                    <a:pt x="21057" y="214231"/>
                  </a:lnTo>
                  <a:lnTo>
                    <a:pt x="9879" y="274826"/>
                  </a:lnTo>
                  <a:lnTo>
                    <a:pt x="1952" y="33669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84753" y="2555706"/>
              <a:ext cx="310916" cy="336865"/>
            </a:xfrm>
            <a:custGeom>
              <a:avLst/>
              <a:gdLst/>
              <a:ahLst/>
              <a:cxnLst/>
              <a:rect l="0" t="0" r="0" b="0"/>
              <a:pathLst>
                <a:path w="310916" h="336865">
                  <a:moveTo>
                    <a:pt x="5589" y="97475"/>
                  </a:moveTo>
                  <a:lnTo>
                    <a:pt x="0" y="114242"/>
                  </a:lnTo>
                  <a:lnTo>
                    <a:pt x="693" y="115672"/>
                  </a:lnTo>
                  <a:lnTo>
                    <a:pt x="58451" y="55220"/>
                  </a:lnTo>
                  <a:lnTo>
                    <a:pt x="103484" y="8021"/>
                  </a:lnTo>
                  <a:lnTo>
                    <a:pt x="112966" y="2744"/>
                  </a:lnTo>
                  <a:lnTo>
                    <a:pt x="132860" y="0"/>
                  </a:lnTo>
                  <a:lnTo>
                    <a:pt x="143079" y="906"/>
                  </a:lnTo>
                  <a:lnTo>
                    <a:pt x="152231" y="6190"/>
                  </a:lnTo>
                  <a:lnTo>
                    <a:pt x="176290" y="35982"/>
                  </a:lnTo>
                  <a:lnTo>
                    <a:pt x="202261" y="87971"/>
                  </a:lnTo>
                  <a:lnTo>
                    <a:pt x="212041" y="129364"/>
                  </a:lnTo>
                  <a:lnTo>
                    <a:pt x="211819" y="171264"/>
                  </a:lnTo>
                  <a:lnTo>
                    <a:pt x="201264" y="227344"/>
                  </a:lnTo>
                  <a:lnTo>
                    <a:pt x="185749" y="263856"/>
                  </a:lnTo>
                  <a:lnTo>
                    <a:pt x="166334" y="291313"/>
                  </a:lnTo>
                  <a:lnTo>
                    <a:pt x="140175" y="314266"/>
                  </a:lnTo>
                  <a:lnTo>
                    <a:pt x="104608" y="330295"/>
                  </a:lnTo>
                  <a:lnTo>
                    <a:pt x="64433" y="336864"/>
                  </a:lnTo>
                  <a:lnTo>
                    <a:pt x="43050" y="332162"/>
                  </a:lnTo>
                  <a:lnTo>
                    <a:pt x="34073" y="327632"/>
                  </a:lnTo>
                  <a:lnTo>
                    <a:pt x="29257" y="321103"/>
                  </a:lnTo>
                  <a:lnTo>
                    <a:pt x="27217" y="313241"/>
                  </a:lnTo>
                  <a:lnTo>
                    <a:pt x="29935" y="285408"/>
                  </a:lnTo>
                  <a:lnTo>
                    <a:pt x="32348" y="275406"/>
                  </a:lnTo>
                  <a:lnTo>
                    <a:pt x="37466" y="267568"/>
                  </a:lnTo>
                  <a:lnTo>
                    <a:pt x="52512" y="255740"/>
                  </a:lnTo>
                  <a:lnTo>
                    <a:pt x="86302" y="242504"/>
                  </a:lnTo>
                  <a:lnTo>
                    <a:pt x="125950" y="236763"/>
                  </a:lnTo>
                  <a:lnTo>
                    <a:pt x="172922" y="246240"/>
                  </a:lnTo>
                  <a:lnTo>
                    <a:pt x="223885" y="263866"/>
                  </a:lnTo>
                  <a:lnTo>
                    <a:pt x="276030" y="289496"/>
                  </a:lnTo>
                  <a:lnTo>
                    <a:pt x="310915" y="308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827899" y="3159021"/>
            <a:ext cx="2266785" cy="926034"/>
            <a:chOff x="2827899" y="3159021"/>
            <a:chExt cx="2266785" cy="926034"/>
          </a:xfrm>
        </p:grpSpPr>
        <p:sp>
          <p:nvSpPr>
            <p:cNvPr id="33" name="Freeform 32"/>
            <p:cNvSpPr/>
            <p:nvPr/>
          </p:nvSpPr>
          <p:spPr>
            <a:xfrm>
              <a:off x="3105906" y="3411233"/>
              <a:ext cx="84229" cy="452726"/>
            </a:xfrm>
            <a:custGeom>
              <a:avLst/>
              <a:gdLst/>
              <a:ahLst/>
              <a:cxnLst/>
              <a:rect l="0" t="0" r="0" b="0"/>
              <a:pathLst>
                <a:path w="84229" h="452726">
                  <a:moveTo>
                    <a:pt x="0" y="0"/>
                  </a:moveTo>
                  <a:lnTo>
                    <a:pt x="23720" y="43963"/>
                  </a:lnTo>
                  <a:lnTo>
                    <a:pt x="38437" y="106300"/>
                  </a:lnTo>
                  <a:lnTo>
                    <a:pt x="49490" y="159168"/>
                  </a:lnTo>
                  <a:lnTo>
                    <a:pt x="54828" y="206648"/>
                  </a:lnTo>
                  <a:lnTo>
                    <a:pt x="60699" y="258931"/>
                  </a:lnTo>
                  <a:lnTo>
                    <a:pt x="68272" y="312929"/>
                  </a:lnTo>
                  <a:lnTo>
                    <a:pt x="77681" y="363341"/>
                  </a:lnTo>
                  <a:lnTo>
                    <a:pt x="82935" y="422938"/>
                  </a:lnTo>
                  <a:lnTo>
                    <a:pt x="84228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400704" y="3800787"/>
              <a:ext cx="49491" cy="242157"/>
            </a:xfrm>
            <a:custGeom>
              <a:avLst/>
              <a:gdLst/>
              <a:ahLst/>
              <a:cxnLst/>
              <a:rect l="0" t="0" r="0" b="0"/>
              <a:pathLst>
                <a:path w="49491" h="242157">
                  <a:moveTo>
                    <a:pt x="0" y="0"/>
                  </a:moveTo>
                  <a:lnTo>
                    <a:pt x="15641" y="17981"/>
                  </a:lnTo>
                  <a:lnTo>
                    <a:pt x="38438" y="74354"/>
                  </a:lnTo>
                  <a:lnTo>
                    <a:pt x="49490" y="119062"/>
                  </a:lnTo>
                  <a:lnTo>
                    <a:pt x="48589" y="155771"/>
                  </a:lnTo>
                  <a:lnTo>
                    <a:pt x="42652" y="178026"/>
                  </a:lnTo>
                  <a:lnTo>
                    <a:pt x="22897" y="217790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40793" y="3379647"/>
              <a:ext cx="329337" cy="431670"/>
            </a:xfrm>
            <a:custGeom>
              <a:avLst/>
              <a:gdLst/>
              <a:ahLst/>
              <a:cxnLst/>
              <a:rect l="0" t="0" r="0" b="0"/>
              <a:pathLst>
                <a:path w="329337" h="431670">
                  <a:moveTo>
                    <a:pt x="249466" y="0"/>
                  </a:moveTo>
                  <a:lnTo>
                    <a:pt x="194325" y="14655"/>
                  </a:lnTo>
                  <a:lnTo>
                    <a:pt x="145910" y="19160"/>
                  </a:lnTo>
                  <a:lnTo>
                    <a:pt x="85554" y="27918"/>
                  </a:lnTo>
                  <a:lnTo>
                    <a:pt x="45052" y="32839"/>
                  </a:lnTo>
                  <a:lnTo>
                    <a:pt x="25644" y="42281"/>
                  </a:lnTo>
                  <a:lnTo>
                    <a:pt x="12339" y="57396"/>
                  </a:lnTo>
                  <a:lnTo>
                    <a:pt x="3696" y="76982"/>
                  </a:lnTo>
                  <a:lnTo>
                    <a:pt x="0" y="113147"/>
                  </a:lnTo>
                  <a:lnTo>
                    <a:pt x="11706" y="168105"/>
                  </a:lnTo>
                  <a:lnTo>
                    <a:pt x="27200" y="194349"/>
                  </a:lnTo>
                  <a:lnTo>
                    <a:pt x="33438" y="197416"/>
                  </a:lnTo>
                  <a:lnTo>
                    <a:pt x="39937" y="197122"/>
                  </a:lnTo>
                  <a:lnTo>
                    <a:pt x="90939" y="182110"/>
                  </a:lnTo>
                  <a:lnTo>
                    <a:pt x="131005" y="174191"/>
                  </a:lnTo>
                  <a:lnTo>
                    <a:pt x="186465" y="180811"/>
                  </a:lnTo>
                  <a:lnTo>
                    <a:pt x="248102" y="196773"/>
                  </a:lnTo>
                  <a:lnTo>
                    <a:pt x="279477" y="208302"/>
                  </a:lnTo>
                  <a:lnTo>
                    <a:pt x="296339" y="219701"/>
                  </a:lnTo>
                  <a:lnTo>
                    <a:pt x="318986" y="250450"/>
                  </a:lnTo>
                  <a:lnTo>
                    <a:pt x="329336" y="294786"/>
                  </a:lnTo>
                  <a:lnTo>
                    <a:pt x="326813" y="339378"/>
                  </a:lnTo>
                  <a:lnTo>
                    <a:pt x="318548" y="361795"/>
                  </a:lnTo>
                  <a:lnTo>
                    <a:pt x="294177" y="395250"/>
                  </a:lnTo>
                  <a:lnTo>
                    <a:pt x="268173" y="411649"/>
                  </a:lnTo>
                  <a:lnTo>
                    <a:pt x="226775" y="426501"/>
                  </a:lnTo>
                  <a:lnTo>
                    <a:pt x="175766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058245" y="3394298"/>
              <a:ext cx="207014" cy="401534"/>
            </a:xfrm>
            <a:custGeom>
              <a:avLst/>
              <a:gdLst/>
              <a:ahLst/>
              <a:cxnLst/>
              <a:rect l="0" t="0" r="0" b="0"/>
              <a:pathLst>
                <a:path w="207014" h="401534">
                  <a:moveTo>
                    <a:pt x="174210" y="90634"/>
                  </a:moveTo>
                  <a:lnTo>
                    <a:pt x="114270" y="144509"/>
                  </a:lnTo>
                  <a:lnTo>
                    <a:pt x="73323" y="201671"/>
                  </a:lnTo>
                  <a:lnTo>
                    <a:pt x="46874" y="256024"/>
                  </a:lnTo>
                  <a:lnTo>
                    <a:pt x="39223" y="311820"/>
                  </a:lnTo>
                  <a:lnTo>
                    <a:pt x="40517" y="338678"/>
                  </a:lnTo>
                  <a:lnTo>
                    <a:pt x="48890" y="362313"/>
                  </a:lnTo>
                  <a:lnTo>
                    <a:pt x="63530" y="381396"/>
                  </a:lnTo>
                  <a:lnTo>
                    <a:pt x="72348" y="389760"/>
                  </a:lnTo>
                  <a:lnTo>
                    <a:pt x="94623" y="399054"/>
                  </a:lnTo>
                  <a:lnTo>
                    <a:pt x="107114" y="401533"/>
                  </a:lnTo>
                  <a:lnTo>
                    <a:pt x="130352" y="398047"/>
                  </a:lnTo>
                  <a:lnTo>
                    <a:pt x="160046" y="382931"/>
                  </a:lnTo>
                  <a:lnTo>
                    <a:pt x="183661" y="360515"/>
                  </a:lnTo>
                  <a:lnTo>
                    <a:pt x="197128" y="340432"/>
                  </a:lnTo>
                  <a:lnTo>
                    <a:pt x="207013" y="315910"/>
                  </a:lnTo>
                  <a:lnTo>
                    <a:pt x="205947" y="292532"/>
                  </a:lnTo>
                  <a:lnTo>
                    <a:pt x="186199" y="248929"/>
                  </a:lnTo>
                  <a:lnTo>
                    <a:pt x="151362" y="207690"/>
                  </a:lnTo>
                  <a:lnTo>
                    <a:pt x="89826" y="161241"/>
                  </a:lnTo>
                  <a:lnTo>
                    <a:pt x="27968" y="111511"/>
                  </a:lnTo>
                  <a:lnTo>
                    <a:pt x="11338" y="95624"/>
                  </a:lnTo>
                  <a:lnTo>
                    <a:pt x="2386" y="74524"/>
                  </a:lnTo>
                  <a:lnTo>
                    <a:pt x="0" y="62347"/>
                  </a:lnTo>
                  <a:lnTo>
                    <a:pt x="748" y="51889"/>
                  </a:lnTo>
                  <a:lnTo>
                    <a:pt x="7819" y="34029"/>
                  </a:lnTo>
                  <a:lnTo>
                    <a:pt x="30543" y="10822"/>
                  </a:lnTo>
                  <a:lnTo>
                    <a:pt x="55766" y="2520"/>
                  </a:lnTo>
                  <a:lnTo>
                    <a:pt x="84134" y="0"/>
                  </a:lnTo>
                  <a:lnTo>
                    <a:pt x="142625" y="64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68725" y="3355554"/>
              <a:ext cx="219444" cy="431118"/>
            </a:xfrm>
            <a:custGeom>
              <a:avLst/>
              <a:gdLst/>
              <a:ahLst/>
              <a:cxnLst/>
              <a:rect l="0" t="0" r="0" b="0"/>
              <a:pathLst>
                <a:path w="219444" h="431118">
                  <a:moveTo>
                    <a:pt x="142757" y="108321"/>
                  </a:moveTo>
                  <a:lnTo>
                    <a:pt x="125946" y="127472"/>
                  </a:lnTo>
                  <a:lnTo>
                    <a:pt x="93258" y="187128"/>
                  </a:lnTo>
                  <a:lnTo>
                    <a:pt x="73881" y="249234"/>
                  </a:lnTo>
                  <a:lnTo>
                    <a:pt x="58788" y="304655"/>
                  </a:lnTo>
                  <a:lnTo>
                    <a:pt x="53964" y="330111"/>
                  </a:lnTo>
                  <a:lnTo>
                    <a:pt x="58996" y="374988"/>
                  </a:lnTo>
                  <a:lnTo>
                    <a:pt x="68875" y="399975"/>
                  </a:lnTo>
                  <a:lnTo>
                    <a:pt x="84184" y="416540"/>
                  </a:lnTo>
                  <a:lnTo>
                    <a:pt x="93179" y="422595"/>
                  </a:lnTo>
                  <a:lnTo>
                    <a:pt x="133786" y="431117"/>
                  </a:lnTo>
                  <a:lnTo>
                    <a:pt x="159827" y="426871"/>
                  </a:lnTo>
                  <a:lnTo>
                    <a:pt x="191098" y="411327"/>
                  </a:lnTo>
                  <a:lnTo>
                    <a:pt x="206356" y="397408"/>
                  </a:lnTo>
                  <a:lnTo>
                    <a:pt x="217036" y="379524"/>
                  </a:lnTo>
                  <a:lnTo>
                    <a:pt x="219443" y="359877"/>
                  </a:lnTo>
                  <a:lnTo>
                    <a:pt x="211457" y="318669"/>
                  </a:lnTo>
                  <a:lnTo>
                    <a:pt x="190798" y="287240"/>
                  </a:lnTo>
                  <a:lnTo>
                    <a:pt x="129203" y="224406"/>
                  </a:lnTo>
                  <a:lnTo>
                    <a:pt x="71911" y="182045"/>
                  </a:lnTo>
                  <a:lnTo>
                    <a:pt x="18860" y="128456"/>
                  </a:lnTo>
                  <a:lnTo>
                    <a:pt x="11026" y="118235"/>
                  </a:lnTo>
                  <a:lnTo>
                    <a:pt x="2321" y="94400"/>
                  </a:lnTo>
                  <a:lnTo>
                    <a:pt x="0" y="81493"/>
                  </a:lnTo>
                  <a:lnTo>
                    <a:pt x="3660" y="57793"/>
                  </a:lnTo>
                  <a:lnTo>
                    <a:pt x="14256" y="36731"/>
                  </a:lnTo>
                  <a:lnTo>
                    <a:pt x="30663" y="19572"/>
                  </a:lnTo>
                  <a:lnTo>
                    <a:pt x="59631" y="2346"/>
                  </a:lnTo>
                  <a:lnTo>
                    <a:pt x="80076" y="0"/>
                  </a:lnTo>
                  <a:lnTo>
                    <a:pt x="121797" y="8026"/>
                  </a:lnTo>
                  <a:lnTo>
                    <a:pt x="129953" y="13382"/>
                  </a:lnTo>
                  <a:lnTo>
                    <a:pt x="153285" y="451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827899" y="3159021"/>
              <a:ext cx="2266785" cy="926034"/>
            </a:xfrm>
            <a:custGeom>
              <a:avLst/>
              <a:gdLst/>
              <a:ahLst/>
              <a:cxnLst/>
              <a:rect l="0" t="0" r="0" b="0"/>
              <a:pathLst>
                <a:path w="2266785" h="926034">
                  <a:moveTo>
                    <a:pt x="1299272" y="20585"/>
                  </a:moveTo>
                  <a:lnTo>
                    <a:pt x="1261794" y="12252"/>
                  </a:lnTo>
                  <a:lnTo>
                    <a:pt x="1204781" y="4901"/>
                  </a:lnTo>
                  <a:lnTo>
                    <a:pt x="1148832" y="1120"/>
                  </a:lnTo>
                  <a:lnTo>
                    <a:pt x="1087801" y="0"/>
                  </a:lnTo>
                  <a:lnTo>
                    <a:pt x="1025264" y="5257"/>
                  </a:lnTo>
                  <a:lnTo>
                    <a:pt x="962281" y="8634"/>
                  </a:lnTo>
                  <a:lnTo>
                    <a:pt x="915933" y="15224"/>
                  </a:lnTo>
                  <a:lnTo>
                    <a:pt x="857617" y="18997"/>
                  </a:lnTo>
                  <a:lnTo>
                    <a:pt x="812082" y="22999"/>
                  </a:lnTo>
                  <a:lnTo>
                    <a:pt x="764548" y="28677"/>
                  </a:lnTo>
                  <a:lnTo>
                    <a:pt x="716126" y="35100"/>
                  </a:lnTo>
                  <a:lnTo>
                    <a:pt x="667309" y="41854"/>
                  </a:lnTo>
                  <a:lnTo>
                    <a:pt x="618317" y="48755"/>
                  </a:lnTo>
                  <a:lnTo>
                    <a:pt x="569246" y="55722"/>
                  </a:lnTo>
                  <a:lnTo>
                    <a:pt x="517938" y="66221"/>
                  </a:lnTo>
                  <a:lnTo>
                    <a:pt x="461925" y="80249"/>
                  </a:lnTo>
                  <a:lnTo>
                    <a:pt x="399410" y="97794"/>
                  </a:lnTo>
                  <a:lnTo>
                    <a:pt x="341914" y="115341"/>
                  </a:lnTo>
                  <a:lnTo>
                    <a:pt x="288633" y="134059"/>
                  </a:lnTo>
                  <a:lnTo>
                    <a:pt x="235906" y="159501"/>
                  </a:lnTo>
                  <a:lnTo>
                    <a:pt x="178141" y="191525"/>
                  </a:lnTo>
                  <a:lnTo>
                    <a:pt x="117472" y="236421"/>
                  </a:lnTo>
                  <a:lnTo>
                    <a:pt x="64186" y="289544"/>
                  </a:lnTo>
                  <a:lnTo>
                    <a:pt x="28867" y="351697"/>
                  </a:lnTo>
                  <a:lnTo>
                    <a:pt x="9169" y="406871"/>
                  </a:lnTo>
                  <a:lnTo>
                    <a:pt x="0" y="447645"/>
                  </a:lnTo>
                  <a:lnTo>
                    <a:pt x="6197" y="493457"/>
                  </a:lnTo>
                  <a:lnTo>
                    <a:pt x="23238" y="548060"/>
                  </a:lnTo>
                  <a:lnTo>
                    <a:pt x="47355" y="594314"/>
                  </a:lnTo>
                  <a:lnTo>
                    <a:pt x="94819" y="644417"/>
                  </a:lnTo>
                  <a:lnTo>
                    <a:pt x="145896" y="684404"/>
                  </a:lnTo>
                  <a:lnTo>
                    <a:pt x="208741" y="723378"/>
                  </a:lnTo>
                  <a:lnTo>
                    <a:pt x="263773" y="752484"/>
                  </a:lnTo>
                  <a:lnTo>
                    <a:pt x="317310" y="779060"/>
                  </a:lnTo>
                  <a:lnTo>
                    <a:pt x="367641" y="797349"/>
                  </a:lnTo>
                  <a:lnTo>
                    <a:pt x="422315" y="816085"/>
                  </a:lnTo>
                  <a:lnTo>
                    <a:pt x="477642" y="834636"/>
                  </a:lnTo>
                  <a:lnTo>
                    <a:pt x="538971" y="852317"/>
                  </a:lnTo>
                  <a:lnTo>
                    <a:pt x="601972" y="868711"/>
                  </a:lnTo>
                  <a:lnTo>
                    <a:pt x="654129" y="875588"/>
                  </a:lnTo>
                  <a:lnTo>
                    <a:pt x="704163" y="887864"/>
                  </a:lnTo>
                  <a:lnTo>
                    <a:pt x="759106" y="894319"/>
                  </a:lnTo>
                  <a:lnTo>
                    <a:pt x="815020" y="902526"/>
                  </a:lnTo>
                  <a:lnTo>
                    <a:pt x="871124" y="910084"/>
                  </a:lnTo>
                  <a:lnTo>
                    <a:pt x="927267" y="914436"/>
                  </a:lnTo>
                  <a:lnTo>
                    <a:pt x="983417" y="918415"/>
                  </a:lnTo>
                  <a:lnTo>
                    <a:pt x="1039569" y="924530"/>
                  </a:lnTo>
                  <a:lnTo>
                    <a:pt x="1102956" y="925738"/>
                  </a:lnTo>
                  <a:lnTo>
                    <a:pt x="1161750" y="925977"/>
                  </a:lnTo>
                  <a:lnTo>
                    <a:pt x="1218425" y="926024"/>
                  </a:lnTo>
                  <a:lnTo>
                    <a:pt x="1281916" y="926033"/>
                  </a:lnTo>
                  <a:lnTo>
                    <a:pt x="1340730" y="922916"/>
                  </a:lnTo>
                  <a:lnTo>
                    <a:pt x="1402997" y="916971"/>
                  </a:lnTo>
                  <a:lnTo>
                    <a:pt x="1464387" y="914627"/>
                  </a:lnTo>
                  <a:lnTo>
                    <a:pt x="1513271" y="908357"/>
                  </a:lnTo>
                  <a:lnTo>
                    <a:pt x="1572304" y="905646"/>
                  </a:lnTo>
                  <a:lnTo>
                    <a:pt x="1629025" y="899521"/>
                  </a:lnTo>
                  <a:lnTo>
                    <a:pt x="1685289" y="895452"/>
                  </a:lnTo>
                  <a:lnTo>
                    <a:pt x="1741463" y="891528"/>
                  </a:lnTo>
                  <a:lnTo>
                    <a:pt x="1792939" y="883056"/>
                  </a:lnTo>
                  <a:lnTo>
                    <a:pt x="1847576" y="873137"/>
                  </a:lnTo>
                  <a:lnTo>
                    <a:pt x="1903068" y="859305"/>
                  </a:lnTo>
                  <a:lnTo>
                    <a:pt x="1957920" y="844137"/>
                  </a:lnTo>
                  <a:lnTo>
                    <a:pt x="2013121" y="822944"/>
                  </a:lnTo>
                  <a:lnTo>
                    <a:pt x="2073809" y="807146"/>
                  </a:lnTo>
                  <a:lnTo>
                    <a:pt x="2133541" y="786103"/>
                  </a:lnTo>
                  <a:lnTo>
                    <a:pt x="2187672" y="754895"/>
                  </a:lnTo>
                  <a:lnTo>
                    <a:pt x="2223847" y="719610"/>
                  </a:lnTo>
                  <a:lnTo>
                    <a:pt x="2245614" y="685108"/>
                  </a:lnTo>
                  <a:lnTo>
                    <a:pt x="2262279" y="633603"/>
                  </a:lnTo>
                  <a:lnTo>
                    <a:pt x="2266784" y="578369"/>
                  </a:lnTo>
                  <a:lnTo>
                    <a:pt x="2264445" y="539534"/>
                  </a:lnTo>
                  <a:lnTo>
                    <a:pt x="2247585" y="489381"/>
                  </a:lnTo>
                  <a:lnTo>
                    <a:pt x="2214887" y="426712"/>
                  </a:lnTo>
                  <a:lnTo>
                    <a:pt x="2172872" y="371897"/>
                  </a:lnTo>
                  <a:lnTo>
                    <a:pt x="2112351" y="315815"/>
                  </a:lnTo>
                  <a:lnTo>
                    <a:pt x="2066780" y="281515"/>
                  </a:lnTo>
                  <a:lnTo>
                    <a:pt x="2011823" y="248901"/>
                  </a:lnTo>
                  <a:lnTo>
                    <a:pt x="1956532" y="222545"/>
                  </a:lnTo>
                  <a:lnTo>
                    <a:pt x="1899987" y="197165"/>
                  </a:lnTo>
                  <a:lnTo>
                    <a:pt x="1839596" y="172563"/>
                  </a:lnTo>
                  <a:lnTo>
                    <a:pt x="1788538" y="157667"/>
                  </a:lnTo>
                  <a:lnTo>
                    <a:pt x="1728409" y="143459"/>
                  </a:lnTo>
                  <a:lnTo>
                    <a:pt x="1671472" y="122152"/>
                  </a:lnTo>
                  <a:lnTo>
                    <a:pt x="1612045" y="105465"/>
                  </a:lnTo>
                  <a:lnTo>
                    <a:pt x="1549917" y="90904"/>
                  </a:lnTo>
                  <a:lnTo>
                    <a:pt x="1501179" y="80284"/>
                  </a:lnTo>
                  <a:lnTo>
                    <a:pt x="1449693" y="69729"/>
                  </a:lnTo>
                  <a:lnTo>
                    <a:pt x="1391804" y="59193"/>
                  </a:lnTo>
                  <a:lnTo>
                    <a:pt x="1341377" y="54251"/>
                  </a:lnTo>
                  <a:lnTo>
                    <a:pt x="1278215" y="52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162597" y="147398"/>
            <a:ext cx="6938528" cy="684354"/>
            <a:chOff x="1162597" y="147398"/>
            <a:chExt cx="6938528" cy="684354"/>
          </a:xfrm>
        </p:grpSpPr>
        <p:sp>
          <p:nvSpPr>
            <p:cNvPr id="2" name="Freeform 1"/>
            <p:cNvSpPr/>
            <p:nvPr/>
          </p:nvSpPr>
          <p:spPr>
            <a:xfrm>
              <a:off x="1162597" y="284269"/>
              <a:ext cx="16595" cy="547483"/>
            </a:xfrm>
            <a:custGeom>
              <a:avLst/>
              <a:gdLst/>
              <a:ahLst/>
              <a:cxnLst/>
              <a:rect l="0" t="0" r="0" b="0"/>
              <a:pathLst>
                <a:path w="16595" h="547483">
                  <a:moveTo>
                    <a:pt x="16594" y="0"/>
                  </a:moveTo>
                  <a:lnTo>
                    <a:pt x="7529" y="58617"/>
                  </a:lnTo>
                  <a:lnTo>
                    <a:pt x="6355" y="120026"/>
                  </a:lnTo>
                  <a:lnTo>
                    <a:pt x="6151" y="166455"/>
                  </a:lnTo>
                  <a:lnTo>
                    <a:pt x="6091" y="221285"/>
                  </a:lnTo>
                  <a:lnTo>
                    <a:pt x="6073" y="270547"/>
                  </a:lnTo>
                  <a:lnTo>
                    <a:pt x="6068" y="326217"/>
                  </a:lnTo>
                  <a:lnTo>
                    <a:pt x="4897" y="374557"/>
                  </a:lnTo>
                  <a:lnTo>
                    <a:pt x="0" y="424235"/>
                  </a:lnTo>
                  <a:lnTo>
                    <a:pt x="4521" y="483536"/>
                  </a:lnTo>
                  <a:lnTo>
                    <a:pt x="5608" y="519956"/>
                  </a:lnTo>
                  <a:lnTo>
                    <a:pt x="6066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68704" y="281982"/>
              <a:ext cx="242157" cy="489875"/>
            </a:xfrm>
            <a:custGeom>
              <a:avLst/>
              <a:gdLst/>
              <a:ahLst/>
              <a:cxnLst/>
              <a:rect l="0" t="0" r="0" b="0"/>
              <a:pathLst>
                <a:path w="242157" h="489875">
                  <a:moveTo>
                    <a:pt x="0" y="118100"/>
                  </a:moveTo>
                  <a:lnTo>
                    <a:pt x="3120" y="75409"/>
                  </a:lnTo>
                  <a:lnTo>
                    <a:pt x="14573" y="44230"/>
                  </a:lnTo>
                  <a:lnTo>
                    <a:pt x="20244" y="33758"/>
                  </a:lnTo>
                  <a:lnTo>
                    <a:pt x="35903" y="19004"/>
                  </a:lnTo>
                  <a:lnTo>
                    <a:pt x="67570" y="4121"/>
                  </a:lnTo>
                  <a:lnTo>
                    <a:pt x="80142" y="0"/>
                  </a:lnTo>
                  <a:lnTo>
                    <a:pt x="103469" y="1660"/>
                  </a:lnTo>
                  <a:lnTo>
                    <a:pt x="114603" y="5379"/>
                  </a:lnTo>
                  <a:lnTo>
                    <a:pt x="133213" y="18869"/>
                  </a:lnTo>
                  <a:lnTo>
                    <a:pt x="164224" y="56125"/>
                  </a:lnTo>
                  <a:lnTo>
                    <a:pt x="191613" y="119182"/>
                  </a:lnTo>
                  <a:lnTo>
                    <a:pt x="202145" y="146657"/>
                  </a:lnTo>
                  <a:lnTo>
                    <a:pt x="208906" y="202423"/>
                  </a:lnTo>
                  <a:lnTo>
                    <a:pt x="215831" y="264088"/>
                  </a:lnTo>
                  <a:lnTo>
                    <a:pt x="211653" y="324189"/>
                  </a:lnTo>
                  <a:lnTo>
                    <a:pt x="199562" y="378001"/>
                  </a:lnTo>
                  <a:lnTo>
                    <a:pt x="180320" y="422773"/>
                  </a:lnTo>
                  <a:lnTo>
                    <a:pt x="152819" y="457006"/>
                  </a:lnTo>
                  <a:lnTo>
                    <a:pt x="123659" y="477960"/>
                  </a:lnTo>
                  <a:lnTo>
                    <a:pt x="99023" y="487828"/>
                  </a:lnTo>
                  <a:lnTo>
                    <a:pt x="75596" y="489874"/>
                  </a:lnTo>
                  <a:lnTo>
                    <a:pt x="64435" y="488782"/>
                  </a:lnTo>
                  <a:lnTo>
                    <a:pt x="55825" y="484545"/>
                  </a:lnTo>
                  <a:lnTo>
                    <a:pt x="43139" y="470477"/>
                  </a:lnTo>
                  <a:lnTo>
                    <a:pt x="36720" y="449407"/>
                  </a:lnTo>
                  <a:lnTo>
                    <a:pt x="35009" y="437238"/>
                  </a:lnTo>
                  <a:lnTo>
                    <a:pt x="39346" y="414357"/>
                  </a:lnTo>
                  <a:lnTo>
                    <a:pt x="50243" y="393660"/>
                  </a:lnTo>
                  <a:lnTo>
                    <a:pt x="66784" y="376662"/>
                  </a:lnTo>
                  <a:lnTo>
                    <a:pt x="88953" y="367547"/>
                  </a:lnTo>
                  <a:lnTo>
                    <a:pt x="113235" y="364666"/>
                  </a:lnTo>
                  <a:lnTo>
                    <a:pt x="147805" y="370791"/>
                  </a:lnTo>
                  <a:lnTo>
                    <a:pt x="209006" y="394196"/>
                  </a:lnTo>
                  <a:lnTo>
                    <a:pt x="242156" y="4128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93559" y="157927"/>
              <a:ext cx="175271" cy="663296"/>
            </a:xfrm>
            <a:custGeom>
              <a:avLst/>
              <a:gdLst/>
              <a:ahLst/>
              <a:cxnLst/>
              <a:rect l="0" t="0" r="0" b="0"/>
              <a:pathLst>
                <a:path w="175271" h="663296">
                  <a:moveTo>
                    <a:pt x="175270" y="0"/>
                  </a:moveTo>
                  <a:lnTo>
                    <a:pt x="132608" y="54114"/>
                  </a:lnTo>
                  <a:lnTo>
                    <a:pt x="90753" y="106649"/>
                  </a:lnTo>
                  <a:lnTo>
                    <a:pt x="60092" y="158890"/>
                  </a:lnTo>
                  <a:lnTo>
                    <a:pt x="37095" y="214270"/>
                  </a:lnTo>
                  <a:lnTo>
                    <a:pt x="21287" y="269099"/>
                  </a:lnTo>
                  <a:lnTo>
                    <a:pt x="8951" y="331361"/>
                  </a:lnTo>
                  <a:lnTo>
                    <a:pt x="0" y="393571"/>
                  </a:lnTo>
                  <a:lnTo>
                    <a:pt x="138" y="452132"/>
                  </a:lnTo>
                  <a:lnTo>
                    <a:pt x="15510" y="514432"/>
                  </a:lnTo>
                  <a:lnTo>
                    <a:pt x="46101" y="573935"/>
                  </a:lnTo>
                  <a:lnTo>
                    <a:pt x="72267" y="614721"/>
                  </a:lnTo>
                  <a:lnTo>
                    <a:pt x="95175" y="633128"/>
                  </a:lnTo>
                  <a:lnTo>
                    <a:pt x="154821" y="659376"/>
                  </a:lnTo>
                  <a:lnTo>
                    <a:pt x="164741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10943" y="311916"/>
              <a:ext cx="281863" cy="382965"/>
            </a:xfrm>
            <a:custGeom>
              <a:avLst/>
              <a:gdLst/>
              <a:ahLst/>
              <a:cxnLst/>
              <a:rect l="0" t="0" r="0" b="0"/>
              <a:pathLst>
                <a:path w="281863" h="382965">
                  <a:moveTo>
                    <a:pt x="0" y="109223"/>
                  </a:moveTo>
                  <a:lnTo>
                    <a:pt x="14572" y="66532"/>
                  </a:lnTo>
                  <a:lnTo>
                    <a:pt x="39403" y="30470"/>
                  </a:lnTo>
                  <a:lnTo>
                    <a:pt x="65487" y="13620"/>
                  </a:lnTo>
                  <a:lnTo>
                    <a:pt x="101032" y="1218"/>
                  </a:lnTo>
                  <a:lnTo>
                    <a:pt x="124451" y="0"/>
                  </a:lnTo>
                  <a:lnTo>
                    <a:pt x="145389" y="4528"/>
                  </a:lnTo>
                  <a:lnTo>
                    <a:pt x="162493" y="14339"/>
                  </a:lnTo>
                  <a:lnTo>
                    <a:pt x="174774" y="29618"/>
                  </a:lnTo>
                  <a:lnTo>
                    <a:pt x="192190" y="68022"/>
                  </a:lnTo>
                  <a:lnTo>
                    <a:pt x="193432" y="88572"/>
                  </a:lnTo>
                  <a:lnTo>
                    <a:pt x="188915" y="108234"/>
                  </a:lnTo>
                  <a:lnTo>
                    <a:pt x="179108" y="124771"/>
                  </a:lnTo>
                  <a:lnTo>
                    <a:pt x="163832" y="136801"/>
                  </a:lnTo>
                  <a:lnTo>
                    <a:pt x="128289" y="161555"/>
                  </a:lnTo>
                  <a:lnTo>
                    <a:pt x="128810" y="160489"/>
                  </a:lnTo>
                  <a:lnTo>
                    <a:pt x="131496" y="157438"/>
                  </a:lnTo>
                  <a:lnTo>
                    <a:pt x="157635" y="153145"/>
                  </a:lnTo>
                  <a:lnTo>
                    <a:pt x="189426" y="157462"/>
                  </a:lnTo>
                  <a:lnTo>
                    <a:pt x="215483" y="171740"/>
                  </a:lnTo>
                  <a:lnTo>
                    <a:pt x="251315" y="205930"/>
                  </a:lnTo>
                  <a:lnTo>
                    <a:pt x="276145" y="256879"/>
                  </a:lnTo>
                  <a:lnTo>
                    <a:pt x="281862" y="293873"/>
                  </a:lnTo>
                  <a:lnTo>
                    <a:pt x="276960" y="317632"/>
                  </a:lnTo>
                  <a:lnTo>
                    <a:pt x="265813" y="338720"/>
                  </a:lnTo>
                  <a:lnTo>
                    <a:pt x="249160" y="355891"/>
                  </a:lnTo>
                  <a:lnTo>
                    <a:pt x="220054" y="373123"/>
                  </a:lnTo>
                  <a:lnTo>
                    <a:pt x="164307" y="381020"/>
                  </a:lnTo>
                  <a:lnTo>
                    <a:pt x="115813" y="3829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47896" y="347440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13821" y="27556"/>
                  </a:lnTo>
                  <a:lnTo>
                    <a:pt x="11179" y="83779"/>
                  </a:lnTo>
                  <a:lnTo>
                    <a:pt x="10657" y="140291"/>
                  </a:lnTo>
                  <a:lnTo>
                    <a:pt x="2212" y="19598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53139" y="431668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78407" y="3119"/>
                  </a:lnTo>
                  <a:lnTo>
                    <a:pt x="125097" y="17958"/>
                  </a:lnTo>
                  <a:lnTo>
                    <a:pt x="72761" y="28547"/>
                  </a:lnTo>
                  <a:lnTo>
                    <a:pt x="34427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01053" y="263212"/>
              <a:ext cx="361186" cy="368498"/>
            </a:xfrm>
            <a:custGeom>
              <a:avLst/>
              <a:gdLst/>
              <a:ahLst/>
              <a:cxnLst/>
              <a:rect l="0" t="0" r="0" b="0"/>
              <a:pathLst>
                <a:path w="361186" h="368498">
                  <a:moveTo>
                    <a:pt x="231154" y="0"/>
                  </a:moveTo>
                  <a:lnTo>
                    <a:pt x="203598" y="7236"/>
                  </a:lnTo>
                  <a:lnTo>
                    <a:pt x="147375" y="9878"/>
                  </a:lnTo>
                  <a:lnTo>
                    <a:pt x="90863" y="4811"/>
                  </a:lnTo>
                  <a:lnTo>
                    <a:pt x="48686" y="7015"/>
                  </a:lnTo>
                  <a:lnTo>
                    <a:pt x="26835" y="18325"/>
                  </a:lnTo>
                  <a:lnTo>
                    <a:pt x="17732" y="26255"/>
                  </a:lnTo>
                  <a:lnTo>
                    <a:pt x="7618" y="47544"/>
                  </a:lnTo>
                  <a:lnTo>
                    <a:pt x="1125" y="99338"/>
                  </a:lnTo>
                  <a:lnTo>
                    <a:pt x="0" y="140698"/>
                  </a:lnTo>
                  <a:lnTo>
                    <a:pt x="4522" y="148781"/>
                  </a:lnTo>
                  <a:lnTo>
                    <a:pt x="12216" y="152999"/>
                  </a:lnTo>
                  <a:lnTo>
                    <a:pt x="32072" y="154567"/>
                  </a:lnTo>
                  <a:lnTo>
                    <a:pt x="83881" y="142985"/>
                  </a:lnTo>
                  <a:lnTo>
                    <a:pt x="141535" y="139248"/>
                  </a:lnTo>
                  <a:lnTo>
                    <a:pt x="202316" y="151681"/>
                  </a:lnTo>
                  <a:lnTo>
                    <a:pt x="243666" y="169725"/>
                  </a:lnTo>
                  <a:lnTo>
                    <a:pt x="301822" y="204888"/>
                  </a:lnTo>
                  <a:lnTo>
                    <a:pt x="333201" y="233063"/>
                  </a:lnTo>
                  <a:lnTo>
                    <a:pt x="359654" y="284458"/>
                  </a:lnTo>
                  <a:lnTo>
                    <a:pt x="361185" y="308530"/>
                  </a:lnTo>
                  <a:lnTo>
                    <a:pt x="356796" y="332487"/>
                  </a:lnTo>
                  <a:lnTo>
                    <a:pt x="347046" y="350933"/>
                  </a:lnTo>
                  <a:lnTo>
                    <a:pt x="337661" y="356788"/>
                  </a:lnTo>
                  <a:lnTo>
                    <a:pt x="296507" y="365028"/>
                  </a:lnTo>
                  <a:lnTo>
                    <a:pt x="233318" y="367812"/>
                  </a:lnTo>
                  <a:lnTo>
                    <a:pt x="195920" y="368294"/>
                  </a:lnTo>
                  <a:lnTo>
                    <a:pt x="167983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74321" y="147398"/>
              <a:ext cx="272239" cy="631711"/>
            </a:xfrm>
            <a:custGeom>
              <a:avLst/>
              <a:gdLst/>
              <a:ahLst/>
              <a:cxnLst/>
              <a:rect l="0" t="0" r="0" b="0"/>
              <a:pathLst>
                <a:path w="272239" h="631711">
                  <a:moveTo>
                    <a:pt x="0" y="0"/>
                  </a:moveTo>
                  <a:lnTo>
                    <a:pt x="48930" y="34359"/>
                  </a:lnTo>
                  <a:lnTo>
                    <a:pt x="87417" y="63993"/>
                  </a:lnTo>
                  <a:lnTo>
                    <a:pt x="144559" y="118081"/>
                  </a:lnTo>
                  <a:lnTo>
                    <a:pt x="199841" y="180581"/>
                  </a:lnTo>
                  <a:lnTo>
                    <a:pt x="244688" y="243225"/>
                  </a:lnTo>
                  <a:lnTo>
                    <a:pt x="266131" y="294939"/>
                  </a:lnTo>
                  <a:lnTo>
                    <a:pt x="272238" y="353751"/>
                  </a:lnTo>
                  <a:lnTo>
                    <a:pt x="270956" y="400913"/>
                  </a:lnTo>
                  <a:lnTo>
                    <a:pt x="249962" y="453066"/>
                  </a:lnTo>
                  <a:lnTo>
                    <a:pt x="219651" y="508208"/>
                  </a:lnTo>
                  <a:lnTo>
                    <a:pt x="186800" y="545270"/>
                  </a:lnTo>
                  <a:lnTo>
                    <a:pt x="131317" y="600855"/>
                  </a:lnTo>
                  <a:lnTo>
                    <a:pt x="94756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95502" y="347440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92908" y="23719"/>
                  </a:lnTo>
                  <a:lnTo>
                    <a:pt x="38976" y="372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27088" y="452725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09921" y="8333"/>
                  </a:lnTo>
                  <a:lnTo>
                    <a:pt x="58497" y="156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64000" y="621181"/>
              <a:ext cx="863337" cy="10529"/>
            </a:xfrm>
            <a:custGeom>
              <a:avLst/>
              <a:gdLst/>
              <a:ahLst/>
              <a:cxnLst/>
              <a:rect l="0" t="0" r="0" b="0"/>
              <a:pathLst>
                <a:path w="863337" h="10529">
                  <a:moveTo>
                    <a:pt x="0" y="0"/>
                  </a:moveTo>
                  <a:lnTo>
                    <a:pt x="58616" y="0"/>
                  </a:lnTo>
                  <a:lnTo>
                    <a:pt x="120026" y="0"/>
                  </a:lnTo>
                  <a:lnTo>
                    <a:pt x="178430" y="0"/>
                  </a:lnTo>
                  <a:lnTo>
                    <a:pt x="240616" y="0"/>
                  </a:lnTo>
                  <a:lnTo>
                    <a:pt x="291872" y="0"/>
                  </a:lnTo>
                  <a:lnTo>
                    <a:pt x="354358" y="0"/>
                  </a:lnTo>
                  <a:lnTo>
                    <a:pt x="403432" y="0"/>
                  </a:lnTo>
                  <a:lnTo>
                    <a:pt x="465648" y="0"/>
                  </a:lnTo>
                  <a:lnTo>
                    <a:pt x="528327" y="0"/>
                  </a:lnTo>
                  <a:lnTo>
                    <a:pt x="584599" y="1170"/>
                  </a:lnTo>
                  <a:lnTo>
                    <a:pt x="636961" y="8333"/>
                  </a:lnTo>
                  <a:lnTo>
                    <a:pt x="685908" y="9878"/>
                  </a:lnTo>
                  <a:lnTo>
                    <a:pt x="749260" y="10400"/>
                  </a:lnTo>
                  <a:lnTo>
                    <a:pt x="806835" y="10503"/>
                  </a:lnTo>
                  <a:lnTo>
                    <a:pt x="863336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52663" y="373436"/>
              <a:ext cx="81640" cy="79697"/>
            </a:xfrm>
            <a:custGeom>
              <a:avLst/>
              <a:gdLst/>
              <a:ahLst/>
              <a:cxnLst/>
              <a:rect l="0" t="0" r="0" b="0"/>
              <a:pathLst>
                <a:path w="81640" h="79697">
                  <a:moveTo>
                    <a:pt x="48414" y="5589"/>
                  </a:moveTo>
                  <a:lnTo>
                    <a:pt x="31647" y="0"/>
                  </a:lnTo>
                  <a:lnTo>
                    <a:pt x="24368" y="693"/>
                  </a:lnTo>
                  <a:lnTo>
                    <a:pt x="10041" y="7703"/>
                  </a:lnTo>
                  <a:lnTo>
                    <a:pt x="5285" y="15187"/>
                  </a:lnTo>
                  <a:lnTo>
                    <a:pt x="0" y="35981"/>
                  </a:lnTo>
                  <a:lnTo>
                    <a:pt x="930" y="45738"/>
                  </a:lnTo>
                  <a:lnTo>
                    <a:pt x="8203" y="62818"/>
                  </a:lnTo>
                  <a:lnTo>
                    <a:pt x="15758" y="68308"/>
                  </a:lnTo>
                  <a:lnTo>
                    <a:pt x="36630" y="74408"/>
                  </a:lnTo>
                  <a:lnTo>
                    <a:pt x="46407" y="73696"/>
                  </a:lnTo>
                  <a:lnTo>
                    <a:pt x="63510" y="66664"/>
                  </a:lnTo>
                  <a:lnTo>
                    <a:pt x="75791" y="52621"/>
                  </a:lnTo>
                  <a:lnTo>
                    <a:pt x="80703" y="43963"/>
                  </a:lnTo>
                  <a:lnTo>
                    <a:pt x="81639" y="35851"/>
                  </a:lnTo>
                  <a:lnTo>
                    <a:pt x="76439" y="20599"/>
                  </a:lnTo>
                  <a:lnTo>
                    <a:pt x="70607" y="16766"/>
                  </a:lnTo>
                  <a:lnTo>
                    <a:pt x="54768" y="15626"/>
                  </a:lnTo>
                  <a:lnTo>
                    <a:pt x="39150" y="22138"/>
                  </a:lnTo>
                  <a:lnTo>
                    <a:pt x="31710" y="27151"/>
                  </a:lnTo>
                  <a:lnTo>
                    <a:pt x="27920" y="35171"/>
                  </a:lnTo>
                  <a:lnTo>
                    <a:pt x="26827" y="56562"/>
                  </a:lnTo>
                  <a:lnTo>
                    <a:pt x="30514" y="65307"/>
                  </a:lnTo>
                  <a:lnTo>
                    <a:pt x="43968" y="78144"/>
                  </a:lnTo>
                  <a:lnTo>
                    <a:pt x="51299" y="79696"/>
                  </a:lnTo>
                  <a:lnTo>
                    <a:pt x="58527" y="78390"/>
                  </a:lnTo>
                  <a:lnTo>
                    <a:pt x="65684" y="75180"/>
                  </a:lnTo>
                  <a:lnTo>
                    <a:pt x="69286" y="68361"/>
                  </a:lnTo>
                  <a:lnTo>
                    <a:pt x="70169" y="48306"/>
                  </a:lnTo>
                  <a:lnTo>
                    <a:pt x="63542" y="30034"/>
                  </a:lnTo>
                  <a:lnTo>
                    <a:pt x="58499" y="21886"/>
                  </a:lnTo>
                  <a:lnTo>
                    <a:pt x="51629" y="17623"/>
                  </a:lnTo>
                  <a:lnTo>
                    <a:pt x="34635" y="16007"/>
                  </a:lnTo>
                  <a:lnTo>
                    <a:pt x="28700" y="19554"/>
                  </a:lnTo>
                  <a:lnTo>
                    <a:pt x="24743" y="25427"/>
                  </a:lnTo>
                  <a:lnTo>
                    <a:pt x="16829" y="47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69533" y="255400"/>
              <a:ext cx="267135" cy="366679"/>
            </a:xfrm>
            <a:custGeom>
              <a:avLst/>
              <a:gdLst/>
              <a:ahLst/>
              <a:cxnLst/>
              <a:rect l="0" t="0" r="0" b="0"/>
              <a:pathLst>
                <a:path w="267135" h="366679">
                  <a:moveTo>
                    <a:pt x="0" y="60454"/>
                  </a:moveTo>
                  <a:lnTo>
                    <a:pt x="9576" y="36408"/>
                  </a:lnTo>
                  <a:lnTo>
                    <a:pt x="20244" y="22081"/>
                  </a:lnTo>
                  <a:lnTo>
                    <a:pt x="44993" y="6451"/>
                  </a:lnTo>
                  <a:lnTo>
                    <a:pt x="80142" y="0"/>
                  </a:lnTo>
                  <a:lnTo>
                    <a:pt x="103469" y="4730"/>
                  </a:lnTo>
                  <a:lnTo>
                    <a:pt x="133213" y="20547"/>
                  </a:lnTo>
                  <a:lnTo>
                    <a:pt x="141451" y="26830"/>
                  </a:lnTo>
                  <a:lnTo>
                    <a:pt x="150605" y="46290"/>
                  </a:lnTo>
                  <a:lnTo>
                    <a:pt x="153503" y="70537"/>
                  </a:lnTo>
                  <a:lnTo>
                    <a:pt x="150892" y="96911"/>
                  </a:lnTo>
                  <a:lnTo>
                    <a:pt x="142713" y="117991"/>
                  </a:lnTo>
                  <a:lnTo>
                    <a:pt x="137256" y="126888"/>
                  </a:lnTo>
                  <a:lnTo>
                    <a:pt x="121834" y="139894"/>
                  </a:lnTo>
                  <a:lnTo>
                    <a:pt x="110301" y="146064"/>
                  </a:lnTo>
                  <a:lnTo>
                    <a:pt x="116873" y="141007"/>
                  </a:lnTo>
                  <a:lnTo>
                    <a:pt x="131492" y="140319"/>
                  </a:lnTo>
                  <a:lnTo>
                    <a:pt x="186899" y="153683"/>
                  </a:lnTo>
                  <a:lnTo>
                    <a:pt x="219154" y="172046"/>
                  </a:lnTo>
                  <a:lnTo>
                    <a:pt x="242880" y="199193"/>
                  </a:lnTo>
                  <a:lnTo>
                    <a:pt x="265893" y="250213"/>
                  </a:lnTo>
                  <a:lnTo>
                    <a:pt x="267134" y="271134"/>
                  </a:lnTo>
                  <a:lnTo>
                    <a:pt x="258398" y="313160"/>
                  </a:lnTo>
                  <a:lnTo>
                    <a:pt x="243199" y="339141"/>
                  </a:lnTo>
                  <a:lnTo>
                    <a:pt x="212699" y="361657"/>
                  </a:lnTo>
                  <a:lnTo>
                    <a:pt x="190460" y="366678"/>
                  </a:lnTo>
                  <a:lnTo>
                    <a:pt x="136408" y="360369"/>
                  </a:lnTo>
                  <a:lnTo>
                    <a:pt x="76051" y="339260"/>
                  </a:lnTo>
                  <a:lnTo>
                    <a:pt x="63171" y="3341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48600" y="294797"/>
              <a:ext cx="2" cy="210571"/>
            </a:xfrm>
            <a:custGeom>
              <a:avLst/>
              <a:gdLst/>
              <a:ahLst/>
              <a:cxnLst/>
              <a:rect l="0" t="0" r="0" b="0"/>
              <a:pathLst>
                <a:path w="2" h="210571">
                  <a:moveTo>
                    <a:pt x="1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3632"/>
                  </a:lnTo>
                  <a:lnTo>
                    <a:pt x="1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53844" y="400082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68177" y="16789"/>
                  </a:lnTo>
                  <a:lnTo>
                    <a:pt x="110083" y="23334"/>
                  </a:lnTo>
                  <a:lnTo>
                    <a:pt x="53274" y="3890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48684" y="610652"/>
              <a:ext cx="989679" cy="21058"/>
            </a:xfrm>
            <a:custGeom>
              <a:avLst/>
              <a:gdLst/>
              <a:ahLst/>
              <a:cxnLst/>
              <a:rect l="0" t="0" r="0" b="0"/>
              <a:pathLst>
                <a:path w="989679" h="21058">
                  <a:moveTo>
                    <a:pt x="0" y="0"/>
                  </a:moveTo>
                  <a:lnTo>
                    <a:pt x="37478" y="8334"/>
                  </a:lnTo>
                  <a:lnTo>
                    <a:pt x="88901" y="15684"/>
                  </a:lnTo>
                  <a:lnTo>
                    <a:pt x="135785" y="19465"/>
                  </a:lnTo>
                  <a:lnTo>
                    <a:pt x="186721" y="20586"/>
                  </a:lnTo>
                  <a:lnTo>
                    <a:pt x="249099" y="20964"/>
                  </a:lnTo>
                  <a:lnTo>
                    <a:pt x="310294" y="17919"/>
                  </a:lnTo>
                  <a:lnTo>
                    <a:pt x="362459" y="11989"/>
                  </a:lnTo>
                  <a:lnTo>
                    <a:pt x="418994" y="10817"/>
                  </a:lnTo>
                  <a:lnTo>
                    <a:pt x="468207" y="10614"/>
                  </a:lnTo>
                  <a:lnTo>
                    <a:pt x="518664" y="10554"/>
                  </a:lnTo>
                  <a:lnTo>
                    <a:pt x="581347" y="7414"/>
                  </a:lnTo>
                  <a:lnTo>
                    <a:pt x="626146" y="5317"/>
                  </a:lnTo>
                  <a:lnTo>
                    <a:pt x="678314" y="9499"/>
                  </a:lnTo>
                  <a:lnTo>
                    <a:pt x="740915" y="10325"/>
                  </a:lnTo>
                  <a:lnTo>
                    <a:pt x="799553" y="10489"/>
                  </a:lnTo>
                  <a:lnTo>
                    <a:pt x="861786" y="10521"/>
                  </a:lnTo>
                  <a:lnTo>
                    <a:pt x="921998" y="17763"/>
                  </a:lnTo>
                  <a:lnTo>
                    <a:pt x="969594" y="20407"/>
                  </a:lnTo>
                  <a:lnTo>
                    <a:pt x="98967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558467" y="379025"/>
              <a:ext cx="64269" cy="67881"/>
            </a:xfrm>
            <a:custGeom>
              <a:avLst/>
              <a:gdLst/>
              <a:ahLst/>
              <a:cxnLst/>
              <a:rect l="0" t="0" r="0" b="0"/>
              <a:pathLst>
                <a:path w="64269" h="67881">
                  <a:moveTo>
                    <a:pt x="43107" y="0"/>
                  </a:moveTo>
                  <a:lnTo>
                    <a:pt x="20750" y="5590"/>
                  </a:lnTo>
                  <a:lnTo>
                    <a:pt x="12995" y="10746"/>
                  </a:lnTo>
                  <a:lnTo>
                    <a:pt x="1258" y="25833"/>
                  </a:lnTo>
                  <a:lnTo>
                    <a:pt x="0" y="34770"/>
                  </a:lnTo>
                  <a:lnTo>
                    <a:pt x="4841" y="54058"/>
                  </a:lnTo>
                  <a:lnTo>
                    <a:pt x="11747" y="60605"/>
                  </a:lnTo>
                  <a:lnTo>
                    <a:pt x="31899" y="67880"/>
                  </a:lnTo>
                  <a:lnTo>
                    <a:pt x="41484" y="66310"/>
                  </a:lnTo>
                  <a:lnTo>
                    <a:pt x="58374" y="55208"/>
                  </a:lnTo>
                  <a:lnTo>
                    <a:pt x="62643" y="46164"/>
                  </a:lnTo>
                  <a:lnTo>
                    <a:pt x="64268" y="23637"/>
                  </a:lnTo>
                  <a:lnTo>
                    <a:pt x="60724" y="16928"/>
                  </a:lnTo>
                  <a:lnTo>
                    <a:pt x="54852" y="13625"/>
                  </a:lnTo>
                  <a:lnTo>
                    <a:pt x="47427" y="12593"/>
                  </a:lnTo>
                  <a:lnTo>
                    <a:pt x="32939" y="17685"/>
                  </a:lnTo>
                  <a:lnTo>
                    <a:pt x="25800" y="22319"/>
                  </a:lnTo>
                  <a:lnTo>
                    <a:pt x="21040" y="23068"/>
                  </a:lnTo>
                  <a:lnTo>
                    <a:pt x="17867" y="21228"/>
                  </a:lnTo>
                  <a:lnTo>
                    <a:pt x="11522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759528" y="205877"/>
              <a:ext cx="341597" cy="433561"/>
            </a:xfrm>
            <a:custGeom>
              <a:avLst/>
              <a:gdLst/>
              <a:ahLst/>
              <a:cxnLst/>
              <a:rect l="0" t="0" r="0" b="0"/>
              <a:pathLst>
                <a:path w="341597" h="433561">
                  <a:moveTo>
                    <a:pt x="252658" y="4692"/>
                  </a:moveTo>
                  <a:lnTo>
                    <a:pt x="194041" y="4692"/>
                  </a:lnTo>
                  <a:lnTo>
                    <a:pt x="139868" y="10758"/>
                  </a:lnTo>
                  <a:lnTo>
                    <a:pt x="84107" y="6237"/>
                  </a:lnTo>
                  <a:lnTo>
                    <a:pt x="23575" y="0"/>
                  </a:lnTo>
                  <a:lnTo>
                    <a:pt x="6174" y="6896"/>
                  </a:lnTo>
                  <a:lnTo>
                    <a:pt x="1768" y="13181"/>
                  </a:lnTo>
                  <a:lnTo>
                    <a:pt x="0" y="20880"/>
                  </a:lnTo>
                  <a:lnTo>
                    <a:pt x="3102" y="48483"/>
                  </a:lnTo>
                  <a:lnTo>
                    <a:pt x="17934" y="108075"/>
                  </a:lnTo>
                  <a:lnTo>
                    <a:pt x="24723" y="135258"/>
                  </a:lnTo>
                  <a:lnTo>
                    <a:pt x="31682" y="144379"/>
                  </a:lnTo>
                  <a:lnTo>
                    <a:pt x="51892" y="154513"/>
                  </a:lnTo>
                  <a:lnTo>
                    <a:pt x="73352" y="155897"/>
                  </a:lnTo>
                  <a:lnTo>
                    <a:pt x="126903" y="152843"/>
                  </a:lnTo>
                  <a:lnTo>
                    <a:pt x="178165" y="160645"/>
                  </a:lnTo>
                  <a:lnTo>
                    <a:pt x="229018" y="176571"/>
                  </a:lnTo>
                  <a:lnTo>
                    <a:pt x="291426" y="215563"/>
                  </a:lnTo>
                  <a:lnTo>
                    <a:pt x="327776" y="243398"/>
                  </a:lnTo>
                  <a:lnTo>
                    <a:pt x="334322" y="252737"/>
                  </a:lnTo>
                  <a:lnTo>
                    <a:pt x="341596" y="275591"/>
                  </a:lnTo>
                  <a:lnTo>
                    <a:pt x="337860" y="328391"/>
                  </a:lnTo>
                  <a:lnTo>
                    <a:pt x="327946" y="367585"/>
                  </a:lnTo>
                  <a:lnTo>
                    <a:pt x="304228" y="402975"/>
                  </a:lnTo>
                  <a:lnTo>
                    <a:pt x="289617" y="416843"/>
                  </a:lnTo>
                  <a:lnTo>
                    <a:pt x="271424" y="426907"/>
                  </a:lnTo>
                  <a:lnTo>
                    <a:pt x="235863" y="433560"/>
                  </a:lnTo>
                  <a:lnTo>
                    <a:pt x="176400" y="424539"/>
                  </a:lnTo>
                  <a:lnTo>
                    <a:pt x="139206" y="411801"/>
                  </a:lnTo>
                  <a:lnTo>
                    <a:pt x="80787" y="389323"/>
                  </a:lnTo>
                  <a:lnTo>
                    <a:pt x="63145" y="383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137489" y="1621388"/>
            <a:ext cx="1305041" cy="779110"/>
            <a:chOff x="1137489" y="1621388"/>
            <a:chExt cx="1305041" cy="779110"/>
          </a:xfrm>
        </p:grpSpPr>
        <p:sp>
          <p:nvSpPr>
            <p:cNvPr id="21" name="Freeform 20"/>
            <p:cNvSpPr/>
            <p:nvPr/>
          </p:nvSpPr>
          <p:spPr>
            <a:xfrm>
              <a:off x="1137489" y="1621388"/>
              <a:ext cx="146988" cy="663296"/>
            </a:xfrm>
            <a:custGeom>
              <a:avLst/>
              <a:gdLst/>
              <a:ahLst/>
              <a:cxnLst/>
              <a:rect l="0" t="0" r="0" b="0"/>
              <a:pathLst>
                <a:path w="146988" h="663296">
                  <a:moveTo>
                    <a:pt x="136459" y="0"/>
                  </a:moveTo>
                  <a:lnTo>
                    <a:pt x="98085" y="43963"/>
                  </a:lnTo>
                  <a:lnTo>
                    <a:pt x="64826" y="99858"/>
                  </a:lnTo>
                  <a:lnTo>
                    <a:pt x="42437" y="156404"/>
                  </a:lnTo>
                  <a:lnTo>
                    <a:pt x="24251" y="217605"/>
                  </a:lnTo>
                  <a:lnTo>
                    <a:pt x="6620" y="273281"/>
                  </a:lnTo>
                  <a:lnTo>
                    <a:pt x="977" y="325340"/>
                  </a:lnTo>
                  <a:lnTo>
                    <a:pt x="0" y="373778"/>
                  </a:lnTo>
                  <a:lnTo>
                    <a:pt x="880" y="424004"/>
                  </a:lnTo>
                  <a:lnTo>
                    <a:pt x="9200" y="467872"/>
                  </a:lnTo>
                  <a:lnTo>
                    <a:pt x="38996" y="525647"/>
                  </a:lnTo>
                  <a:lnTo>
                    <a:pt x="74788" y="580463"/>
                  </a:lnTo>
                  <a:lnTo>
                    <a:pt x="119204" y="634890"/>
                  </a:lnTo>
                  <a:lnTo>
                    <a:pt x="146987" y="66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442404" y="1979357"/>
              <a:ext cx="63172" cy="136871"/>
            </a:xfrm>
            <a:custGeom>
              <a:avLst/>
              <a:gdLst/>
              <a:ahLst/>
              <a:cxnLst/>
              <a:rect l="0" t="0" r="0" b="0"/>
              <a:pathLst>
                <a:path w="63172" h="136871">
                  <a:moveTo>
                    <a:pt x="0" y="0"/>
                  </a:moveTo>
                  <a:lnTo>
                    <a:pt x="19128" y="55045"/>
                  </a:lnTo>
                  <a:lnTo>
                    <a:pt x="43119" y="100214"/>
                  </a:lnTo>
                  <a:lnTo>
                    <a:pt x="57229" y="121720"/>
                  </a:lnTo>
                  <a:lnTo>
                    <a:pt x="63171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31875" y="1947772"/>
              <a:ext cx="210571" cy="452726"/>
            </a:xfrm>
            <a:custGeom>
              <a:avLst/>
              <a:gdLst/>
              <a:ahLst/>
              <a:cxnLst/>
              <a:rect l="0" t="0" r="0" b="0"/>
              <a:pathLst>
                <a:path w="210571" h="452726">
                  <a:moveTo>
                    <a:pt x="210570" y="0"/>
                  </a:moveTo>
                  <a:lnTo>
                    <a:pt x="194929" y="17980"/>
                  </a:lnTo>
                  <a:lnTo>
                    <a:pt x="172133" y="74353"/>
                  </a:lnTo>
                  <a:lnTo>
                    <a:pt x="160317" y="104309"/>
                  </a:lnTo>
                  <a:lnTo>
                    <a:pt x="139076" y="142223"/>
                  </a:lnTo>
                  <a:lnTo>
                    <a:pt x="123876" y="174331"/>
                  </a:lnTo>
                  <a:lnTo>
                    <a:pt x="112378" y="193294"/>
                  </a:lnTo>
                  <a:lnTo>
                    <a:pt x="92345" y="243595"/>
                  </a:lnTo>
                  <a:lnTo>
                    <a:pt x="71793" y="298592"/>
                  </a:lnTo>
                  <a:lnTo>
                    <a:pt x="48063" y="353345"/>
                  </a:lnTo>
                  <a:lnTo>
                    <a:pt x="19486" y="41000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800373" y="1989886"/>
              <a:ext cx="115814" cy="52643"/>
            </a:xfrm>
            <a:custGeom>
              <a:avLst/>
              <a:gdLst/>
              <a:ahLst/>
              <a:cxnLst/>
              <a:rect l="0" t="0" r="0" b="0"/>
              <a:pathLst>
                <a:path w="115814" h="52643">
                  <a:moveTo>
                    <a:pt x="115813" y="0"/>
                  </a:moveTo>
                  <a:lnTo>
                    <a:pt x="89427" y="15641"/>
                  </a:lnTo>
                  <a:lnTo>
                    <a:pt x="26912" y="34844"/>
                  </a:lnTo>
                  <a:lnTo>
                    <a:pt x="11960" y="4200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132788" y="1758259"/>
              <a:ext cx="154606" cy="380407"/>
            </a:xfrm>
            <a:custGeom>
              <a:avLst/>
              <a:gdLst/>
              <a:ahLst/>
              <a:cxnLst/>
              <a:rect l="0" t="0" r="0" b="0"/>
              <a:pathLst>
                <a:path w="154606" h="380407">
                  <a:moveTo>
                    <a:pt x="120310" y="0"/>
                  </a:moveTo>
                  <a:lnTo>
                    <a:pt x="96263" y="17980"/>
                  </a:lnTo>
                  <a:lnTo>
                    <a:pt x="76010" y="44322"/>
                  </a:lnTo>
                  <a:lnTo>
                    <a:pt x="48677" y="100636"/>
                  </a:lnTo>
                  <a:lnTo>
                    <a:pt x="28995" y="154886"/>
                  </a:lnTo>
                  <a:lnTo>
                    <a:pt x="10029" y="210662"/>
                  </a:lnTo>
                  <a:lnTo>
                    <a:pt x="0" y="261151"/>
                  </a:lnTo>
                  <a:lnTo>
                    <a:pt x="3565" y="320560"/>
                  </a:lnTo>
                  <a:lnTo>
                    <a:pt x="9152" y="349921"/>
                  </a:lnTo>
                  <a:lnTo>
                    <a:pt x="15789" y="360793"/>
                  </a:lnTo>
                  <a:lnTo>
                    <a:pt x="35642" y="375991"/>
                  </a:lnTo>
                  <a:lnTo>
                    <a:pt x="56943" y="380406"/>
                  </a:lnTo>
                  <a:lnTo>
                    <a:pt x="78109" y="377300"/>
                  </a:lnTo>
                  <a:lnTo>
                    <a:pt x="108586" y="362396"/>
                  </a:lnTo>
                  <a:lnTo>
                    <a:pt x="125238" y="349798"/>
                  </a:lnTo>
                  <a:lnTo>
                    <a:pt x="142177" y="323962"/>
                  </a:lnTo>
                  <a:lnTo>
                    <a:pt x="154605" y="288491"/>
                  </a:lnTo>
                  <a:lnTo>
                    <a:pt x="154518" y="248345"/>
                  </a:lnTo>
                  <a:lnTo>
                    <a:pt x="146822" y="226969"/>
                  </a:lnTo>
                  <a:lnTo>
                    <a:pt x="141494" y="217993"/>
                  </a:lnTo>
                  <a:lnTo>
                    <a:pt x="133263" y="213179"/>
                  </a:lnTo>
                  <a:lnTo>
                    <a:pt x="111639" y="210949"/>
                  </a:lnTo>
                  <a:lnTo>
                    <a:pt x="89550" y="216977"/>
                  </a:lnTo>
                  <a:lnTo>
                    <a:pt x="60503" y="233525"/>
                  </a:lnTo>
                  <a:lnTo>
                    <a:pt x="37079" y="256366"/>
                  </a:lnTo>
                  <a:lnTo>
                    <a:pt x="1502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263626" y="1621388"/>
              <a:ext cx="178904" cy="684354"/>
            </a:xfrm>
            <a:custGeom>
              <a:avLst/>
              <a:gdLst/>
              <a:ahLst/>
              <a:cxnLst/>
              <a:rect l="0" t="0" r="0" b="0"/>
              <a:pathLst>
                <a:path w="178904" h="684354">
                  <a:moveTo>
                    <a:pt x="0" y="0"/>
                  </a:moveTo>
                  <a:lnTo>
                    <a:pt x="50996" y="54115"/>
                  </a:lnTo>
                  <a:lnTo>
                    <a:pt x="94612" y="110729"/>
                  </a:lnTo>
                  <a:lnTo>
                    <a:pt x="133739" y="170205"/>
                  </a:lnTo>
                  <a:lnTo>
                    <a:pt x="150290" y="222094"/>
                  </a:lnTo>
                  <a:lnTo>
                    <a:pt x="168375" y="283014"/>
                  </a:lnTo>
                  <a:lnTo>
                    <a:pt x="175841" y="321722"/>
                  </a:lnTo>
                  <a:lnTo>
                    <a:pt x="178054" y="370236"/>
                  </a:lnTo>
                  <a:lnTo>
                    <a:pt x="178709" y="424775"/>
                  </a:lnTo>
                  <a:lnTo>
                    <a:pt x="178903" y="482268"/>
                  </a:lnTo>
                  <a:lnTo>
                    <a:pt x="173380" y="542919"/>
                  </a:lnTo>
                  <a:lnTo>
                    <a:pt x="153788" y="597100"/>
                  </a:lnTo>
                  <a:lnTo>
                    <a:pt x="134320" y="646624"/>
                  </a:lnTo>
                  <a:lnTo>
                    <a:pt x="105285" y="684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590010" y="1400290"/>
            <a:ext cx="4790467" cy="752217"/>
            <a:chOff x="2590010" y="1400290"/>
            <a:chExt cx="4790467" cy="752217"/>
          </a:xfrm>
        </p:grpSpPr>
        <p:sp>
          <p:nvSpPr>
            <p:cNvPr id="28" name="Freeform 27"/>
            <p:cNvSpPr/>
            <p:nvPr/>
          </p:nvSpPr>
          <p:spPr>
            <a:xfrm>
              <a:off x="2590010" y="1917726"/>
              <a:ext cx="284270" cy="234781"/>
            </a:xfrm>
            <a:custGeom>
              <a:avLst/>
              <a:gdLst/>
              <a:ahLst/>
              <a:cxnLst/>
              <a:rect l="0" t="0" r="0" b="0"/>
              <a:pathLst>
                <a:path w="284270" h="234781">
                  <a:moveTo>
                    <a:pt x="0" y="30046"/>
                  </a:moveTo>
                  <a:lnTo>
                    <a:pt x="11178" y="18867"/>
                  </a:lnTo>
                  <a:lnTo>
                    <a:pt x="32264" y="13379"/>
                  </a:lnTo>
                  <a:lnTo>
                    <a:pt x="93461" y="9856"/>
                  </a:lnTo>
                  <a:lnTo>
                    <a:pt x="146233" y="1924"/>
                  </a:lnTo>
                  <a:lnTo>
                    <a:pt x="173007" y="0"/>
                  </a:lnTo>
                  <a:lnTo>
                    <a:pt x="180849" y="2996"/>
                  </a:lnTo>
                  <a:lnTo>
                    <a:pt x="184907" y="8503"/>
                  </a:lnTo>
                  <a:lnTo>
                    <a:pt x="186442" y="15684"/>
                  </a:lnTo>
                  <a:lnTo>
                    <a:pt x="181909" y="33021"/>
                  </a:lnTo>
                  <a:lnTo>
                    <a:pt x="146731" y="93478"/>
                  </a:lnTo>
                  <a:lnTo>
                    <a:pt x="105226" y="153291"/>
                  </a:lnTo>
                  <a:lnTo>
                    <a:pt x="63166" y="209683"/>
                  </a:lnTo>
                  <a:lnTo>
                    <a:pt x="56149" y="219994"/>
                  </a:lnTo>
                  <a:lnTo>
                    <a:pt x="56150" y="226868"/>
                  </a:lnTo>
                  <a:lnTo>
                    <a:pt x="60830" y="231450"/>
                  </a:lnTo>
                  <a:lnTo>
                    <a:pt x="68629" y="234506"/>
                  </a:lnTo>
                  <a:lnTo>
                    <a:pt x="86654" y="234780"/>
                  </a:lnTo>
                  <a:lnTo>
                    <a:pt x="138000" y="225425"/>
                  </a:lnTo>
                  <a:lnTo>
                    <a:pt x="196062" y="220717"/>
                  </a:lnTo>
                  <a:lnTo>
                    <a:pt x="249472" y="219787"/>
                  </a:lnTo>
                  <a:lnTo>
                    <a:pt x="284269" y="2195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48020" y="1800373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5119" y="17958"/>
                  </a:lnTo>
                  <a:lnTo>
                    <a:pt x="22792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179606" y="1916186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5897" y="3120"/>
                  </a:lnTo>
                  <a:lnTo>
                    <a:pt x="85361" y="9065"/>
                  </a:lnTo>
                  <a:lnTo>
                    <a:pt x="28993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53388" y="1684559"/>
              <a:ext cx="105286" cy="178986"/>
            </a:xfrm>
            <a:custGeom>
              <a:avLst/>
              <a:gdLst/>
              <a:ahLst/>
              <a:cxnLst/>
              <a:rect l="0" t="0" r="0" b="0"/>
              <a:pathLst>
                <a:path w="105286" h="178986">
                  <a:moveTo>
                    <a:pt x="0" y="0"/>
                  </a:moveTo>
                  <a:lnTo>
                    <a:pt x="9576" y="24047"/>
                  </a:lnTo>
                  <a:lnTo>
                    <a:pt x="52998" y="85122"/>
                  </a:lnTo>
                  <a:lnTo>
                    <a:pt x="86455" y="144358"/>
                  </a:lnTo>
                  <a:lnTo>
                    <a:pt x="99706" y="164435"/>
                  </a:lnTo>
                  <a:lnTo>
                    <a:pt x="105285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74445" y="1631917"/>
              <a:ext cx="221100" cy="505369"/>
            </a:xfrm>
            <a:custGeom>
              <a:avLst/>
              <a:gdLst/>
              <a:ahLst/>
              <a:cxnLst/>
              <a:rect l="0" t="0" r="0" b="0"/>
              <a:pathLst>
                <a:path w="221100" h="505369">
                  <a:moveTo>
                    <a:pt x="221099" y="0"/>
                  </a:moveTo>
                  <a:lnTo>
                    <a:pt x="192418" y="53875"/>
                  </a:lnTo>
                  <a:lnTo>
                    <a:pt x="161292" y="115921"/>
                  </a:lnTo>
                  <a:lnTo>
                    <a:pt x="134960" y="168470"/>
                  </a:lnTo>
                  <a:lnTo>
                    <a:pt x="111234" y="220148"/>
                  </a:lnTo>
                  <a:lnTo>
                    <a:pt x="90930" y="268520"/>
                  </a:lnTo>
                  <a:lnTo>
                    <a:pt x="70096" y="318727"/>
                  </a:lnTo>
                  <a:lnTo>
                    <a:pt x="45215" y="375087"/>
                  </a:lnTo>
                  <a:lnTo>
                    <a:pt x="17740" y="431149"/>
                  </a:lnTo>
                  <a:lnTo>
                    <a:pt x="5776" y="463100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997566" y="1726673"/>
              <a:ext cx="55900" cy="62292"/>
            </a:xfrm>
            <a:custGeom>
              <a:avLst/>
              <a:gdLst/>
              <a:ahLst/>
              <a:cxnLst/>
              <a:rect l="0" t="0" r="0" b="0"/>
              <a:pathLst>
                <a:path w="55900" h="62292">
                  <a:moveTo>
                    <a:pt x="34848" y="0"/>
                  </a:moveTo>
                  <a:lnTo>
                    <a:pt x="18081" y="5589"/>
                  </a:lnTo>
                  <a:lnTo>
                    <a:pt x="6729" y="17692"/>
                  </a:lnTo>
                  <a:lnTo>
                    <a:pt x="2064" y="25833"/>
                  </a:lnTo>
                  <a:lnTo>
                    <a:pt x="0" y="44237"/>
                  </a:lnTo>
                  <a:lnTo>
                    <a:pt x="1087" y="54058"/>
                  </a:lnTo>
                  <a:lnTo>
                    <a:pt x="5322" y="59435"/>
                  </a:lnTo>
                  <a:lnTo>
                    <a:pt x="11654" y="61850"/>
                  </a:lnTo>
                  <a:lnTo>
                    <a:pt x="19386" y="62291"/>
                  </a:lnTo>
                  <a:lnTo>
                    <a:pt x="25710" y="59074"/>
                  </a:lnTo>
                  <a:lnTo>
                    <a:pt x="35856" y="46143"/>
                  </a:lnTo>
                  <a:lnTo>
                    <a:pt x="35520" y="42460"/>
                  </a:lnTo>
                  <a:lnTo>
                    <a:pt x="31786" y="41175"/>
                  </a:lnTo>
                  <a:lnTo>
                    <a:pt x="25788" y="41488"/>
                  </a:lnTo>
                  <a:lnTo>
                    <a:pt x="24129" y="44036"/>
                  </a:lnTo>
                  <a:lnTo>
                    <a:pt x="25362" y="48075"/>
                  </a:lnTo>
                  <a:lnTo>
                    <a:pt x="28524" y="53107"/>
                  </a:lnTo>
                  <a:lnTo>
                    <a:pt x="34142" y="55292"/>
                  </a:lnTo>
                  <a:lnTo>
                    <a:pt x="49742" y="54600"/>
                  </a:lnTo>
                  <a:lnTo>
                    <a:pt x="54136" y="50438"/>
                  </a:lnTo>
                  <a:lnTo>
                    <a:pt x="55896" y="44154"/>
                  </a:lnTo>
                  <a:lnTo>
                    <a:pt x="55899" y="36455"/>
                  </a:lnTo>
                  <a:lnTo>
                    <a:pt x="53561" y="33662"/>
                  </a:lnTo>
                  <a:lnTo>
                    <a:pt x="49663" y="34140"/>
                  </a:lnTo>
                  <a:lnTo>
                    <a:pt x="44725" y="36798"/>
                  </a:lnTo>
                  <a:lnTo>
                    <a:pt x="41433" y="39740"/>
                  </a:lnTo>
                  <a:lnTo>
                    <a:pt x="34848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85098" y="1968829"/>
              <a:ext cx="536955" cy="10529"/>
            </a:xfrm>
            <a:custGeom>
              <a:avLst/>
              <a:gdLst/>
              <a:ahLst/>
              <a:cxnLst/>
              <a:rect l="0" t="0" r="0" b="0"/>
              <a:pathLst>
                <a:path w="536955" h="10529">
                  <a:moveTo>
                    <a:pt x="0" y="10528"/>
                  </a:moveTo>
                  <a:lnTo>
                    <a:pt x="16768" y="4939"/>
                  </a:lnTo>
                  <a:lnTo>
                    <a:pt x="78565" y="8983"/>
                  </a:lnTo>
                  <a:lnTo>
                    <a:pt x="139261" y="10223"/>
                  </a:lnTo>
                  <a:lnTo>
                    <a:pt x="187752" y="10438"/>
                  </a:lnTo>
                  <a:lnTo>
                    <a:pt x="239164" y="10501"/>
                  </a:lnTo>
                  <a:lnTo>
                    <a:pt x="301703" y="10523"/>
                  </a:lnTo>
                  <a:lnTo>
                    <a:pt x="350786" y="10527"/>
                  </a:lnTo>
                  <a:lnTo>
                    <a:pt x="409886" y="10528"/>
                  </a:lnTo>
                  <a:lnTo>
                    <a:pt x="472301" y="4462"/>
                  </a:lnTo>
                  <a:lnTo>
                    <a:pt x="512484" y="5864"/>
                  </a:lnTo>
                  <a:lnTo>
                    <a:pt x="5369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11606" y="1705616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3411" y="16788"/>
                  </a:lnTo>
                  <a:lnTo>
                    <a:pt x="53943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93155" y="1400290"/>
              <a:ext cx="246688" cy="510788"/>
            </a:xfrm>
            <a:custGeom>
              <a:avLst/>
              <a:gdLst/>
              <a:ahLst/>
              <a:cxnLst/>
              <a:rect l="0" t="0" r="0" b="0"/>
              <a:pathLst>
                <a:path w="246688" h="510788">
                  <a:moveTo>
                    <a:pt x="213332" y="0"/>
                  </a:moveTo>
                  <a:lnTo>
                    <a:pt x="189285" y="17980"/>
                  </a:lnTo>
                  <a:lnTo>
                    <a:pt x="136543" y="76331"/>
                  </a:lnTo>
                  <a:lnTo>
                    <a:pt x="118372" y="98265"/>
                  </a:lnTo>
                  <a:lnTo>
                    <a:pt x="80406" y="160094"/>
                  </a:lnTo>
                  <a:lnTo>
                    <a:pt x="44745" y="216110"/>
                  </a:lnTo>
                  <a:lnTo>
                    <a:pt x="17077" y="276568"/>
                  </a:lnTo>
                  <a:lnTo>
                    <a:pt x="0" y="338900"/>
                  </a:lnTo>
                  <a:lnTo>
                    <a:pt x="124" y="376495"/>
                  </a:lnTo>
                  <a:lnTo>
                    <a:pt x="16987" y="434454"/>
                  </a:lnTo>
                  <a:lnTo>
                    <a:pt x="35443" y="468369"/>
                  </a:lnTo>
                  <a:lnTo>
                    <a:pt x="58848" y="493235"/>
                  </a:lnTo>
                  <a:lnTo>
                    <a:pt x="68229" y="500789"/>
                  </a:lnTo>
                  <a:lnTo>
                    <a:pt x="94249" y="509182"/>
                  </a:lnTo>
                  <a:lnTo>
                    <a:pt x="138664" y="510787"/>
                  </a:lnTo>
                  <a:lnTo>
                    <a:pt x="164938" y="505437"/>
                  </a:lnTo>
                  <a:lnTo>
                    <a:pt x="184414" y="495260"/>
                  </a:lnTo>
                  <a:lnTo>
                    <a:pt x="208533" y="470787"/>
                  </a:lnTo>
                  <a:lnTo>
                    <a:pt x="236415" y="417626"/>
                  </a:lnTo>
                  <a:lnTo>
                    <a:pt x="242758" y="404759"/>
                  </a:lnTo>
                  <a:lnTo>
                    <a:pt x="246687" y="377985"/>
                  </a:lnTo>
                  <a:lnTo>
                    <a:pt x="243364" y="352827"/>
                  </a:lnTo>
                  <a:lnTo>
                    <a:pt x="234089" y="333846"/>
                  </a:lnTo>
                  <a:lnTo>
                    <a:pt x="226000" y="327849"/>
                  </a:lnTo>
                  <a:lnTo>
                    <a:pt x="204534" y="321185"/>
                  </a:lnTo>
                  <a:lnTo>
                    <a:pt x="171730" y="323023"/>
                  </a:lnTo>
                  <a:lnTo>
                    <a:pt x="153509" y="331129"/>
                  </a:lnTo>
                  <a:lnTo>
                    <a:pt x="137611" y="343700"/>
                  </a:lnTo>
                  <a:lnTo>
                    <a:pt x="95309" y="393443"/>
                  </a:lnTo>
                  <a:lnTo>
                    <a:pt x="65933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78258" y="1652974"/>
              <a:ext cx="55273" cy="63626"/>
            </a:xfrm>
            <a:custGeom>
              <a:avLst/>
              <a:gdLst/>
              <a:ahLst/>
              <a:cxnLst/>
              <a:rect l="0" t="0" r="0" b="0"/>
              <a:pathLst>
                <a:path w="55273" h="63626">
                  <a:moveTo>
                    <a:pt x="33555" y="0"/>
                  </a:moveTo>
                  <a:lnTo>
                    <a:pt x="16787" y="11178"/>
                  </a:lnTo>
                  <a:lnTo>
                    <a:pt x="5435" y="26025"/>
                  </a:lnTo>
                  <a:lnTo>
                    <a:pt x="771" y="34897"/>
                  </a:lnTo>
                  <a:lnTo>
                    <a:pt x="0" y="43152"/>
                  </a:lnTo>
                  <a:lnTo>
                    <a:pt x="5383" y="58563"/>
                  </a:lnTo>
                  <a:lnTo>
                    <a:pt x="11264" y="62438"/>
                  </a:lnTo>
                  <a:lnTo>
                    <a:pt x="27157" y="63625"/>
                  </a:lnTo>
                  <a:lnTo>
                    <a:pt x="33969" y="59964"/>
                  </a:lnTo>
                  <a:lnTo>
                    <a:pt x="44657" y="46537"/>
                  </a:lnTo>
                  <a:lnTo>
                    <a:pt x="45636" y="43893"/>
                  </a:lnTo>
                  <a:lnTo>
                    <a:pt x="43949" y="44470"/>
                  </a:lnTo>
                  <a:lnTo>
                    <a:pt x="40484" y="47194"/>
                  </a:lnTo>
                  <a:lnTo>
                    <a:pt x="40514" y="46670"/>
                  </a:lnTo>
                  <a:lnTo>
                    <a:pt x="46787" y="39849"/>
                  </a:lnTo>
                  <a:lnTo>
                    <a:pt x="45886" y="35925"/>
                  </a:lnTo>
                  <a:lnTo>
                    <a:pt x="35525" y="28445"/>
                  </a:lnTo>
                  <a:lnTo>
                    <a:pt x="32529" y="30661"/>
                  </a:lnTo>
                  <a:lnTo>
                    <a:pt x="32319" y="45602"/>
                  </a:lnTo>
                  <a:lnTo>
                    <a:pt x="36240" y="50289"/>
                  </a:lnTo>
                  <a:lnTo>
                    <a:pt x="42364" y="52243"/>
                  </a:lnTo>
                  <a:lnTo>
                    <a:pt x="49956" y="52376"/>
                  </a:lnTo>
                  <a:lnTo>
                    <a:pt x="53848" y="48955"/>
                  </a:lnTo>
                  <a:lnTo>
                    <a:pt x="55272" y="43165"/>
                  </a:lnTo>
                  <a:lnTo>
                    <a:pt x="55052" y="35796"/>
                  </a:lnTo>
                  <a:lnTo>
                    <a:pt x="51396" y="29713"/>
                  </a:lnTo>
                  <a:lnTo>
                    <a:pt x="37974" y="19835"/>
                  </a:lnTo>
                  <a:lnTo>
                    <a:pt x="31822" y="19072"/>
                  </a:lnTo>
                  <a:lnTo>
                    <a:pt x="26550" y="20904"/>
                  </a:lnTo>
                  <a:lnTo>
                    <a:pt x="12498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53969" y="1895129"/>
              <a:ext cx="926508" cy="31587"/>
            </a:xfrm>
            <a:custGeom>
              <a:avLst/>
              <a:gdLst/>
              <a:ahLst/>
              <a:cxnLst/>
              <a:rect l="0" t="0" r="0" b="0"/>
              <a:pathLst>
                <a:path w="926508" h="31587">
                  <a:moveTo>
                    <a:pt x="0" y="31586"/>
                  </a:moveTo>
                  <a:lnTo>
                    <a:pt x="58617" y="31586"/>
                  </a:lnTo>
                  <a:lnTo>
                    <a:pt x="112791" y="30416"/>
                  </a:lnTo>
                  <a:lnTo>
                    <a:pt x="168552" y="23252"/>
                  </a:lnTo>
                  <a:lnTo>
                    <a:pt x="230216" y="21491"/>
                  </a:lnTo>
                  <a:lnTo>
                    <a:pt x="281381" y="15596"/>
                  </a:lnTo>
                  <a:lnTo>
                    <a:pt x="333586" y="12030"/>
                  </a:lnTo>
                  <a:lnTo>
                    <a:pt x="391689" y="10973"/>
                  </a:lnTo>
                  <a:lnTo>
                    <a:pt x="447768" y="10660"/>
                  </a:lnTo>
                  <a:lnTo>
                    <a:pt x="495840" y="10568"/>
                  </a:lnTo>
                  <a:lnTo>
                    <a:pt x="545309" y="10540"/>
                  </a:lnTo>
                  <a:lnTo>
                    <a:pt x="597011" y="10532"/>
                  </a:lnTo>
                  <a:lnTo>
                    <a:pt x="649374" y="10530"/>
                  </a:lnTo>
                  <a:lnTo>
                    <a:pt x="701935" y="10529"/>
                  </a:lnTo>
                  <a:lnTo>
                    <a:pt x="764861" y="9359"/>
                  </a:lnTo>
                  <a:lnTo>
                    <a:pt x="814011" y="3293"/>
                  </a:lnTo>
                  <a:lnTo>
                    <a:pt x="870014" y="3770"/>
                  </a:lnTo>
                  <a:lnTo>
                    <a:pt x="892040" y="6355"/>
                  </a:lnTo>
                  <a:lnTo>
                    <a:pt x="9265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265515" y="2779523"/>
            <a:ext cx="5964594" cy="753968"/>
            <a:chOff x="1265515" y="2779523"/>
            <a:chExt cx="5964594" cy="753968"/>
          </a:xfrm>
        </p:grpSpPr>
        <p:sp>
          <p:nvSpPr>
            <p:cNvPr id="40" name="Freeform 39"/>
            <p:cNvSpPr/>
            <p:nvPr/>
          </p:nvSpPr>
          <p:spPr>
            <a:xfrm>
              <a:off x="1265515" y="2958507"/>
              <a:ext cx="286424" cy="574984"/>
            </a:xfrm>
            <a:custGeom>
              <a:avLst/>
              <a:gdLst/>
              <a:ahLst/>
              <a:cxnLst/>
              <a:rect l="0" t="0" r="0" b="0"/>
              <a:pathLst>
                <a:path w="286424" h="574984">
                  <a:moveTo>
                    <a:pt x="166360" y="0"/>
                  </a:moveTo>
                  <a:lnTo>
                    <a:pt x="137052" y="34898"/>
                  </a:lnTo>
                  <a:lnTo>
                    <a:pt x="110716" y="95048"/>
                  </a:lnTo>
                  <a:lnTo>
                    <a:pt x="74542" y="157953"/>
                  </a:lnTo>
                  <a:lnTo>
                    <a:pt x="43062" y="213693"/>
                  </a:lnTo>
                  <a:lnTo>
                    <a:pt x="26582" y="267339"/>
                  </a:lnTo>
                  <a:lnTo>
                    <a:pt x="8512" y="328660"/>
                  </a:lnTo>
                  <a:lnTo>
                    <a:pt x="0" y="388575"/>
                  </a:lnTo>
                  <a:lnTo>
                    <a:pt x="4114" y="439437"/>
                  </a:lnTo>
                  <a:lnTo>
                    <a:pt x="15985" y="492215"/>
                  </a:lnTo>
                  <a:lnTo>
                    <a:pt x="22708" y="514730"/>
                  </a:lnTo>
                  <a:lnTo>
                    <a:pt x="35834" y="533316"/>
                  </a:lnTo>
                  <a:lnTo>
                    <a:pt x="72857" y="564311"/>
                  </a:lnTo>
                  <a:lnTo>
                    <a:pt x="96337" y="572510"/>
                  </a:lnTo>
                  <a:lnTo>
                    <a:pt x="121201" y="574983"/>
                  </a:lnTo>
                  <a:lnTo>
                    <a:pt x="182077" y="564030"/>
                  </a:lnTo>
                  <a:lnTo>
                    <a:pt x="211831" y="548616"/>
                  </a:lnTo>
                  <a:lnTo>
                    <a:pt x="257286" y="508669"/>
                  </a:lnTo>
                  <a:lnTo>
                    <a:pt x="277214" y="465120"/>
                  </a:lnTo>
                  <a:lnTo>
                    <a:pt x="286423" y="432222"/>
                  </a:lnTo>
                  <a:lnTo>
                    <a:pt x="284842" y="410857"/>
                  </a:lnTo>
                  <a:lnTo>
                    <a:pt x="271786" y="379099"/>
                  </a:lnTo>
                  <a:lnTo>
                    <a:pt x="256500" y="364240"/>
                  </a:lnTo>
                  <a:lnTo>
                    <a:pt x="247510" y="358640"/>
                  </a:lnTo>
                  <a:lnTo>
                    <a:pt x="221924" y="355538"/>
                  </a:lnTo>
                  <a:lnTo>
                    <a:pt x="169017" y="363078"/>
                  </a:lnTo>
                  <a:lnTo>
                    <a:pt x="141151" y="378071"/>
                  </a:lnTo>
                  <a:lnTo>
                    <a:pt x="82244" y="431769"/>
                  </a:lnTo>
                  <a:lnTo>
                    <a:pt x="50547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41775" y="3221720"/>
              <a:ext cx="55541" cy="61262"/>
            </a:xfrm>
            <a:custGeom>
              <a:avLst/>
              <a:gdLst/>
              <a:ahLst/>
              <a:cxnLst/>
              <a:rect l="0" t="0" r="0" b="0"/>
              <a:pathLst>
                <a:path w="55541" h="61262">
                  <a:moveTo>
                    <a:pt x="42826" y="0"/>
                  </a:moveTo>
                  <a:lnTo>
                    <a:pt x="18779" y="9575"/>
                  </a:lnTo>
                  <a:lnTo>
                    <a:pt x="4452" y="20243"/>
                  </a:lnTo>
                  <a:lnTo>
                    <a:pt x="866" y="28703"/>
                  </a:lnTo>
                  <a:lnTo>
                    <a:pt x="0" y="50581"/>
                  </a:lnTo>
                  <a:lnTo>
                    <a:pt x="3747" y="57118"/>
                  </a:lnTo>
                  <a:lnTo>
                    <a:pt x="9754" y="60305"/>
                  </a:lnTo>
                  <a:lnTo>
                    <a:pt x="17269" y="61261"/>
                  </a:lnTo>
                  <a:lnTo>
                    <a:pt x="31857" y="56083"/>
                  </a:lnTo>
                  <a:lnTo>
                    <a:pt x="39023" y="51426"/>
                  </a:lnTo>
                  <a:lnTo>
                    <a:pt x="50104" y="36894"/>
                  </a:lnTo>
                  <a:lnTo>
                    <a:pt x="54697" y="28106"/>
                  </a:lnTo>
                  <a:lnTo>
                    <a:pt x="55419" y="19907"/>
                  </a:lnTo>
                  <a:lnTo>
                    <a:pt x="49982" y="4558"/>
                  </a:lnTo>
                  <a:lnTo>
                    <a:pt x="45257" y="1869"/>
                  </a:lnTo>
                  <a:lnTo>
                    <a:pt x="39767" y="2415"/>
                  </a:lnTo>
                  <a:lnTo>
                    <a:pt x="33768" y="5120"/>
                  </a:lnTo>
                  <a:lnTo>
                    <a:pt x="32108" y="9262"/>
                  </a:lnTo>
                  <a:lnTo>
                    <a:pt x="33341" y="14363"/>
                  </a:lnTo>
                  <a:lnTo>
                    <a:pt x="36502" y="20104"/>
                  </a:lnTo>
                  <a:lnTo>
                    <a:pt x="40950" y="21591"/>
                  </a:lnTo>
                  <a:lnTo>
                    <a:pt x="46254" y="20244"/>
                  </a:lnTo>
                  <a:lnTo>
                    <a:pt x="52130" y="17005"/>
                  </a:lnTo>
                  <a:lnTo>
                    <a:pt x="54878" y="13676"/>
                  </a:lnTo>
                  <a:lnTo>
                    <a:pt x="55540" y="10287"/>
                  </a:lnTo>
                  <a:lnTo>
                    <a:pt x="533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147813" y="3011150"/>
              <a:ext cx="228868" cy="391925"/>
            </a:xfrm>
            <a:custGeom>
              <a:avLst/>
              <a:gdLst/>
              <a:ahLst/>
              <a:cxnLst/>
              <a:rect l="0" t="0" r="0" b="0"/>
              <a:pathLst>
                <a:path w="228868" h="391925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9553" y="171350"/>
                  </a:lnTo>
                  <a:lnTo>
                    <a:pt x="10336" y="230812"/>
                  </a:lnTo>
                  <a:lnTo>
                    <a:pt x="10491" y="293207"/>
                  </a:lnTo>
                  <a:lnTo>
                    <a:pt x="16107" y="333321"/>
                  </a:lnTo>
                  <a:lnTo>
                    <a:pt x="17757" y="336858"/>
                  </a:lnTo>
                  <a:lnTo>
                    <a:pt x="18857" y="334536"/>
                  </a:lnTo>
                  <a:lnTo>
                    <a:pt x="23983" y="274803"/>
                  </a:lnTo>
                  <a:lnTo>
                    <a:pt x="35572" y="242470"/>
                  </a:lnTo>
                  <a:lnTo>
                    <a:pt x="60449" y="200104"/>
                  </a:lnTo>
                  <a:lnTo>
                    <a:pt x="77169" y="185251"/>
                  </a:lnTo>
                  <a:lnTo>
                    <a:pt x="97468" y="175920"/>
                  </a:lnTo>
                  <a:lnTo>
                    <a:pt x="122088" y="171774"/>
                  </a:lnTo>
                  <a:lnTo>
                    <a:pt x="145508" y="176169"/>
                  </a:lnTo>
                  <a:lnTo>
                    <a:pt x="175305" y="191798"/>
                  </a:lnTo>
                  <a:lnTo>
                    <a:pt x="198951" y="214366"/>
                  </a:lnTo>
                  <a:lnTo>
                    <a:pt x="212425" y="234484"/>
                  </a:lnTo>
                  <a:lnTo>
                    <a:pt x="225418" y="272118"/>
                  </a:lnTo>
                  <a:lnTo>
                    <a:pt x="228867" y="299146"/>
                  </a:lnTo>
                  <a:lnTo>
                    <a:pt x="224161" y="323636"/>
                  </a:lnTo>
                  <a:lnTo>
                    <a:pt x="202076" y="367954"/>
                  </a:lnTo>
                  <a:lnTo>
                    <a:pt x="185738" y="383074"/>
                  </a:lnTo>
                  <a:lnTo>
                    <a:pt x="176468" y="388744"/>
                  </a:lnTo>
                  <a:lnTo>
                    <a:pt x="156809" y="391924"/>
                  </a:lnTo>
                  <a:lnTo>
                    <a:pt x="136373" y="388268"/>
                  </a:lnTo>
                  <a:lnTo>
                    <a:pt x="106308" y="373055"/>
                  </a:lnTo>
                  <a:lnTo>
                    <a:pt x="52642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850204" y="3084849"/>
              <a:ext cx="13548" cy="168457"/>
            </a:xfrm>
            <a:custGeom>
              <a:avLst/>
              <a:gdLst/>
              <a:ahLst/>
              <a:cxnLst/>
              <a:rect l="0" t="0" r="0" b="0"/>
              <a:pathLst>
                <a:path w="13548" h="168457">
                  <a:moveTo>
                    <a:pt x="13547" y="0"/>
                  </a:moveTo>
                  <a:lnTo>
                    <a:pt x="2369" y="16768"/>
                  </a:lnTo>
                  <a:lnTo>
                    <a:pt x="0" y="34359"/>
                  </a:lnTo>
                  <a:lnTo>
                    <a:pt x="2422" y="85426"/>
                  </a:lnTo>
                  <a:lnTo>
                    <a:pt x="2940" y="148265"/>
                  </a:lnTo>
                  <a:lnTo>
                    <a:pt x="301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90051" y="3148020"/>
              <a:ext cx="200043" cy="52644"/>
            </a:xfrm>
            <a:custGeom>
              <a:avLst/>
              <a:gdLst/>
              <a:ahLst/>
              <a:cxnLst/>
              <a:rect l="0" t="0" r="0" b="0"/>
              <a:pathLst>
                <a:path w="200043" h="52644">
                  <a:moveTo>
                    <a:pt x="200042" y="0"/>
                  </a:moveTo>
                  <a:lnTo>
                    <a:pt x="137949" y="5590"/>
                  </a:lnTo>
                  <a:lnTo>
                    <a:pt x="76037" y="21331"/>
                  </a:lnTo>
                  <a:lnTo>
                    <a:pt x="16973" y="4735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237188" y="2926922"/>
              <a:ext cx="16119" cy="400084"/>
            </a:xfrm>
            <a:custGeom>
              <a:avLst/>
              <a:gdLst/>
              <a:ahLst/>
              <a:cxnLst/>
              <a:rect l="0" t="0" r="0" b="0"/>
              <a:pathLst>
                <a:path w="16119" h="400084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8251" y="123089"/>
                  </a:lnTo>
                  <a:lnTo>
                    <a:pt x="14563" y="178992"/>
                  </a:lnTo>
                  <a:lnTo>
                    <a:pt x="15657" y="229159"/>
                  </a:lnTo>
                  <a:lnTo>
                    <a:pt x="15981" y="281069"/>
                  </a:lnTo>
                  <a:lnTo>
                    <a:pt x="16090" y="342605"/>
                  </a:lnTo>
                  <a:lnTo>
                    <a:pt x="1611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369119" y="2955151"/>
              <a:ext cx="252685" cy="346409"/>
            </a:xfrm>
            <a:custGeom>
              <a:avLst/>
              <a:gdLst/>
              <a:ahLst/>
              <a:cxnLst/>
              <a:rect l="0" t="0" r="0" b="0"/>
              <a:pathLst>
                <a:path w="252685" h="346409">
                  <a:moveTo>
                    <a:pt x="0" y="77056"/>
                  </a:moveTo>
                  <a:lnTo>
                    <a:pt x="9575" y="53009"/>
                  </a:lnTo>
                  <a:lnTo>
                    <a:pt x="27533" y="31587"/>
                  </a:lnTo>
                  <a:lnTo>
                    <a:pt x="54561" y="11591"/>
                  </a:lnTo>
                  <a:lnTo>
                    <a:pt x="74552" y="1947"/>
                  </a:lnTo>
                  <a:lnTo>
                    <a:pt x="98255" y="0"/>
                  </a:lnTo>
                  <a:lnTo>
                    <a:pt x="122048" y="4205"/>
                  </a:lnTo>
                  <a:lnTo>
                    <a:pt x="148596" y="19725"/>
                  </a:lnTo>
                  <a:lnTo>
                    <a:pt x="163919" y="32468"/>
                  </a:lnTo>
                  <a:lnTo>
                    <a:pt x="180110" y="58385"/>
                  </a:lnTo>
                  <a:lnTo>
                    <a:pt x="203342" y="119379"/>
                  </a:lnTo>
                  <a:lnTo>
                    <a:pt x="208428" y="156407"/>
                  </a:lnTo>
                  <a:lnTo>
                    <a:pt x="202911" y="210840"/>
                  </a:lnTo>
                  <a:lnTo>
                    <a:pt x="197489" y="263533"/>
                  </a:lnTo>
                  <a:lnTo>
                    <a:pt x="185637" y="297255"/>
                  </a:lnTo>
                  <a:lnTo>
                    <a:pt x="160671" y="334501"/>
                  </a:lnTo>
                  <a:lnTo>
                    <a:pt x="140819" y="343554"/>
                  </a:lnTo>
                  <a:lnTo>
                    <a:pt x="117568" y="346408"/>
                  </a:lnTo>
                  <a:lnTo>
                    <a:pt x="95536" y="343777"/>
                  </a:lnTo>
                  <a:lnTo>
                    <a:pt x="87087" y="339098"/>
                  </a:lnTo>
                  <a:lnTo>
                    <a:pt x="74580" y="324540"/>
                  </a:lnTo>
                  <a:lnTo>
                    <a:pt x="60962" y="296614"/>
                  </a:lnTo>
                  <a:lnTo>
                    <a:pt x="60529" y="287769"/>
                  </a:lnTo>
                  <a:lnTo>
                    <a:pt x="66286" y="271702"/>
                  </a:lnTo>
                  <a:lnTo>
                    <a:pt x="79763" y="259881"/>
                  </a:lnTo>
                  <a:lnTo>
                    <a:pt x="88270" y="255091"/>
                  </a:lnTo>
                  <a:lnTo>
                    <a:pt x="107081" y="252889"/>
                  </a:lnTo>
                  <a:lnTo>
                    <a:pt x="147754" y="261007"/>
                  </a:lnTo>
                  <a:lnTo>
                    <a:pt x="173500" y="276099"/>
                  </a:lnTo>
                  <a:lnTo>
                    <a:pt x="205500" y="300990"/>
                  </a:lnTo>
                  <a:lnTo>
                    <a:pt x="252684" y="319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803281" y="3126963"/>
              <a:ext cx="60678" cy="34242"/>
            </a:xfrm>
            <a:custGeom>
              <a:avLst/>
              <a:gdLst/>
              <a:ahLst/>
              <a:cxnLst/>
              <a:rect l="0" t="0" r="0" b="0"/>
              <a:pathLst>
                <a:path w="60678" h="34242">
                  <a:moveTo>
                    <a:pt x="39620" y="0"/>
                  </a:moveTo>
                  <a:lnTo>
                    <a:pt x="15574" y="9576"/>
                  </a:lnTo>
                  <a:lnTo>
                    <a:pt x="1247" y="20244"/>
                  </a:lnTo>
                  <a:lnTo>
                    <a:pt x="0" y="25194"/>
                  </a:lnTo>
                  <a:lnTo>
                    <a:pt x="2678" y="29665"/>
                  </a:lnTo>
                  <a:lnTo>
                    <a:pt x="7973" y="33814"/>
                  </a:lnTo>
                  <a:lnTo>
                    <a:pt x="13843" y="34241"/>
                  </a:lnTo>
                  <a:lnTo>
                    <a:pt x="26604" y="28477"/>
                  </a:lnTo>
                  <a:lnTo>
                    <a:pt x="36955" y="14996"/>
                  </a:lnTo>
                  <a:lnTo>
                    <a:pt x="41353" y="6488"/>
                  </a:lnTo>
                  <a:lnTo>
                    <a:pt x="41945" y="3156"/>
                  </a:lnTo>
                  <a:lnTo>
                    <a:pt x="40001" y="3274"/>
                  </a:lnTo>
                  <a:lnTo>
                    <a:pt x="36364" y="5692"/>
                  </a:lnTo>
                  <a:lnTo>
                    <a:pt x="36280" y="9644"/>
                  </a:lnTo>
                  <a:lnTo>
                    <a:pt x="42425" y="20274"/>
                  </a:lnTo>
                  <a:lnTo>
                    <a:pt x="46169" y="21705"/>
                  </a:lnTo>
                  <a:lnTo>
                    <a:pt x="49836" y="20319"/>
                  </a:lnTo>
                  <a:lnTo>
                    <a:pt x="6067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32414" y="3000621"/>
              <a:ext cx="219675" cy="319532"/>
            </a:xfrm>
            <a:custGeom>
              <a:avLst/>
              <a:gdLst/>
              <a:ahLst/>
              <a:cxnLst/>
              <a:rect l="0" t="0" r="0" b="0"/>
              <a:pathLst>
                <a:path w="219675" h="319532">
                  <a:moveTo>
                    <a:pt x="0" y="0"/>
                  </a:moveTo>
                  <a:lnTo>
                    <a:pt x="0" y="58617"/>
                  </a:lnTo>
                  <a:lnTo>
                    <a:pt x="8406" y="112791"/>
                  </a:lnTo>
                  <a:lnTo>
                    <a:pt x="18211" y="168552"/>
                  </a:lnTo>
                  <a:lnTo>
                    <a:pt x="27918" y="231423"/>
                  </a:lnTo>
                  <a:lnTo>
                    <a:pt x="29329" y="263022"/>
                  </a:lnTo>
                  <a:lnTo>
                    <a:pt x="27742" y="263086"/>
                  </a:lnTo>
                  <a:lnTo>
                    <a:pt x="25513" y="259619"/>
                  </a:lnTo>
                  <a:lnTo>
                    <a:pt x="22377" y="232382"/>
                  </a:lnTo>
                  <a:lnTo>
                    <a:pt x="27883" y="214025"/>
                  </a:lnTo>
                  <a:lnTo>
                    <a:pt x="58221" y="168695"/>
                  </a:lnTo>
                  <a:lnTo>
                    <a:pt x="76179" y="152575"/>
                  </a:lnTo>
                  <a:lnTo>
                    <a:pt x="98978" y="143851"/>
                  </a:lnTo>
                  <a:lnTo>
                    <a:pt x="123539" y="141143"/>
                  </a:lnTo>
                  <a:lnTo>
                    <a:pt x="146153" y="143839"/>
                  </a:lnTo>
                  <a:lnTo>
                    <a:pt x="178615" y="157523"/>
                  </a:lnTo>
                  <a:lnTo>
                    <a:pt x="204871" y="176395"/>
                  </a:lnTo>
                  <a:lnTo>
                    <a:pt x="213886" y="196161"/>
                  </a:lnTo>
                  <a:lnTo>
                    <a:pt x="219674" y="246979"/>
                  </a:lnTo>
                  <a:lnTo>
                    <a:pt x="214227" y="271205"/>
                  </a:lnTo>
                  <a:lnTo>
                    <a:pt x="209498" y="282579"/>
                  </a:lnTo>
                  <a:lnTo>
                    <a:pt x="194886" y="298336"/>
                  </a:lnTo>
                  <a:lnTo>
                    <a:pt x="156909" y="317984"/>
                  </a:lnTo>
                  <a:lnTo>
                    <a:pt x="136418" y="319531"/>
                  </a:lnTo>
                  <a:lnTo>
                    <a:pt x="842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506197" y="3021678"/>
              <a:ext cx="189513" cy="52644"/>
            </a:xfrm>
            <a:custGeom>
              <a:avLst/>
              <a:gdLst/>
              <a:ahLst/>
              <a:cxnLst/>
              <a:rect l="0" t="0" r="0" b="0"/>
              <a:pathLst>
                <a:path w="189513" h="52644">
                  <a:moveTo>
                    <a:pt x="189512" y="0"/>
                  </a:moveTo>
                  <a:lnTo>
                    <a:pt x="146821" y="3120"/>
                  </a:lnTo>
                  <a:lnTo>
                    <a:pt x="84177" y="21331"/>
                  </a:lnTo>
                  <a:lnTo>
                    <a:pt x="26682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590425" y="3105906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99310" y="9065"/>
                  </a:lnTo>
                  <a:lnTo>
                    <a:pt x="42713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937866" y="3263962"/>
              <a:ext cx="747524" cy="10401"/>
            </a:xfrm>
            <a:custGeom>
              <a:avLst/>
              <a:gdLst/>
              <a:ahLst/>
              <a:cxnLst/>
              <a:rect l="0" t="0" r="0" b="0"/>
              <a:pathLst>
                <a:path w="747524" h="10401">
                  <a:moveTo>
                    <a:pt x="0" y="10400"/>
                  </a:moveTo>
                  <a:lnTo>
                    <a:pt x="48930" y="10400"/>
                  </a:lnTo>
                  <a:lnTo>
                    <a:pt x="108061" y="10400"/>
                  </a:lnTo>
                  <a:lnTo>
                    <a:pt x="164801" y="10400"/>
                  </a:lnTo>
                  <a:lnTo>
                    <a:pt x="224189" y="10400"/>
                  </a:lnTo>
                  <a:lnTo>
                    <a:pt x="286309" y="10400"/>
                  </a:lnTo>
                  <a:lnTo>
                    <a:pt x="337574" y="3165"/>
                  </a:lnTo>
                  <a:lnTo>
                    <a:pt x="398480" y="522"/>
                  </a:lnTo>
                  <a:lnTo>
                    <a:pt x="461507" y="0"/>
                  </a:lnTo>
                  <a:lnTo>
                    <a:pt x="514641" y="7133"/>
                  </a:lnTo>
                  <a:lnTo>
                    <a:pt x="568984" y="9755"/>
                  </a:lnTo>
                  <a:lnTo>
                    <a:pt x="624778" y="10273"/>
                  </a:lnTo>
                  <a:lnTo>
                    <a:pt x="680860" y="10375"/>
                  </a:lnTo>
                  <a:lnTo>
                    <a:pt x="727639" y="10395"/>
                  </a:lnTo>
                  <a:lnTo>
                    <a:pt x="747523" y="10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928202" y="2779523"/>
              <a:ext cx="115157" cy="526426"/>
            </a:xfrm>
            <a:custGeom>
              <a:avLst/>
              <a:gdLst/>
              <a:ahLst/>
              <a:cxnLst/>
              <a:rect l="0" t="0" r="0" b="0"/>
              <a:pathLst>
                <a:path w="115157" h="526426">
                  <a:moveTo>
                    <a:pt x="115156" y="0"/>
                  </a:moveTo>
                  <a:lnTo>
                    <a:pt x="99514" y="17981"/>
                  </a:lnTo>
                  <a:lnTo>
                    <a:pt x="83947" y="60354"/>
                  </a:lnTo>
                  <a:lnTo>
                    <a:pt x="70034" y="101331"/>
                  </a:lnTo>
                  <a:lnTo>
                    <a:pt x="44786" y="157407"/>
                  </a:lnTo>
                  <a:lnTo>
                    <a:pt x="18483" y="216090"/>
                  </a:lnTo>
                  <a:lnTo>
                    <a:pt x="2672" y="279321"/>
                  </a:lnTo>
                  <a:lnTo>
                    <a:pt x="0" y="339444"/>
                  </a:lnTo>
                  <a:lnTo>
                    <a:pt x="5126" y="387835"/>
                  </a:lnTo>
                  <a:lnTo>
                    <a:pt x="17339" y="447013"/>
                  </a:lnTo>
                  <a:lnTo>
                    <a:pt x="24108" y="471244"/>
                  </a:lnTo>
                  <a:lnTo>
                    <a:pt x="37255" y="490592"/>
                  </a:lnTo>
                  <a:lnTo>
                    <a:pt x="73042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121103" y="2884808"/>
              <a:ext cx="147293" cy="329848"/>
            </a:xfrm>
            <a:custGeom>
              <a:avLst/>
              <a:gdLst/>
              <a:ahLst/>
              <a:cxnLst/>
              <a:rect l="0" t="0" r="0" b="0"/>
              <a:pathLst>
                <a:path w="147293" h="329848">
                  <a:moveTo>
                    <a:pt x="59125" y="0"/>
                  </a:moveTo>
                  <a:lnTo>
                    <a:pt x="43484" y="17981"/>
                  </a:lnTo>
                  <a:lnTo>
                    <a:pt x="27916" y="60354"/>
                  </a:lnTo>
                  <a:lnTo>
                    <a:pt x="13576" y="113177"/>
                  </a:lnTo>
                  <a:lnTo>
                    <a:pt x="648" y="173048"/>
                  </a:lnTo>
                  <a:lnTo>
                    <a:pt x="0" y="231147"/>
                  </a:lnTo>
                  <a:lnTo>
                    <a:pt x="10791" y="287684"/>
                  </a:lnTo>
                  <a:lnTo>
                    <a:pt x="16374" y="298244"/>
                  </a:lnTo>
                  <a:lnTo>
                    <a:pt x="31936" y="313097"/>
                  </a:lnTo>
                  <a:lnTo>
                    <a:pt x="60427" y="328036"/>
                  </a:lnTo>
                  <a:lnTo>
                    <a:pt x="80761" y="329847"/>
                  </a:lnTo>
                  <a:lnTo>
                    <a:pt x="100326" y="325583"/>
                  </a:lnTo>
                  <a:lnTo>
                    <a:pt x="116821" y="315889"/>
                  </a:lnTo>
                  <a:lnTo>
                    <a:pt x="128831" y="300662"/>
                  </a:lnTo>
                  <a:lnTo>
                    <a:pt x="146074" y="262291"/>
                  </a:lnTo>
                  <a:lnTo>
                    <a:pt x="147292" y="241746"/>
                  </a:lnTo>
                  <a:lnTo>
                    <a:pt x="145979" y="231354"/>
                  </a:lnTo>
                  <a:lnTo>
                    <a:pt x="141594" y="223256"/>
                  </a:lnTo>
                  <a:lnTo>
                    <a:pt x="127363" y="211139"/>
                  </a:lnTo>
                  <a:lnTo>
                    <a:pt x="106221" y="208093"/>
                  </a:lnTo>
                  <a:lnTo>
                    <a:pt x="83566" y="211809"/>
                  </a:lnTo>
                  <a:lnTo>
                    <a:pt x="65698" y="221259"/>
                  </a:lnTo>
                  <a:lnTo>
                    <a:pt x="3806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496083" y="2979564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22383" y="3032207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75761" y="17958"/>
                  </a:lnTo>
                  <a:lnTo>
                    <a:pt x="14220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771979" y="2874279"/>
              <a:ext cx="29431" cy="305328"/>
            </a:xfrm>
            <a:custGeom>
              <a:avLst/>
              <a:gdLst/>
              <a:ahLst/>
              <a:cxnLst/>
              <a:rect l="0" t="0" r="0" b="0"/>
              <a:pathLst>
                <a:path w="29431" h="305328">
                  <a:moveTo>
                    <a:pt x="29430" y="0"/>
                  </a:moveTo>
                  <a:lnTo>
                    <a:pt x="14776" y="53028"/>
                  </a:lnTo>
                  <a:lnTo>
                    <a:pt x="9638" y="110474"/>
                  </a:lnTo>
                  <a:lnTo>
                    <a:pt x="8624" y="171214"/>
                  </a:lnTo>
                  <a:lnTo>
                    <a:pt x="2833" y="228013"/>
                  </a:lnTo>
                  <a:lnTo>
                    <a:pt x="0" y="277923"/>
                  </a:lnTo>
                  <a:lnTo>
                    <a:pt x="8373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896165" y="2905105"/>
              <a:ext cx="242157" cy="297611"/>
            </a:xfrm>
            <a:custGeom>
              <a:avLst/>
              <a:gdLst/>
              <a:ahLst/>
              <a:cxnLst/>
              <a:rect l="0" t="0" r="0" b="0"/>
              <a:pathLst>
                <a:path w="242157" h="297611">
                  <a:moveTo>
                    <a:pt x="0" y="63931"/>
                  </a:moveTo>
                  <a:lnTo>
                    <a:pt x="29309" y="25557"/>
                  </a:lnTo>
                  <a:lnTo>
                    <a:pt x="55088" y="4338"/>
                  </a:lnTo>
                  <a:lnTo>
                    <a:pt x="64801" y="805"/>
                  </a:lnTo>
                  <a:lnTo>
                    <a:pt x="84953" y="0"/>
                  </a:lnTo>
                  <a:lnTo>
                    <a:pt x="102487" y="6661"/>
                  </a:lnTo>
                  <a:lnTo>
                    <a:pt x="132809" y="30001"/>
                  </a:lnTo>
                  <a:lnTo>
                    <a:pt x="160159" y="65547"/>
                  </a:lnTo>
                  <a:lnTo>
                    <a:pt x="181864" y="122375"/>
                  </a:lnTo>
                  <a:lnTo>
                    <a:pt x="186833" y="176688"/>
                  </a:lnTo>
                  <a:lnTo>
                    <a:pt x="179490" y="216143"/>
                  </a:lnTo>
                  <a:lnTo>
                    <a:pt x="163017" y="243692"/>
                  </a:lnTo>
                  <a:lnTo>
                    <a:pt x="129598" y="281160"/>
                  </a:lnTo>
                  <a:lnTo>
                    <a:pt x="97541" y="296881"/>
                  </a:lnTo>
                  <a:lnTo>
                    <a:pt x="86084" y="297610"/>
                  </a:lnTo>
                  <a:lnTo>
                    <a:pt x="63996" y="292181"/>
                  </a:lnTo>
                  <a:lnTo>
                    <a:pt x="57872" y="286287"/>
                  </a:lnTo>
                  <a:lnTo>
                    <a:pt x="54960" y="278849"/>
                  </a:lnTo>
                  <a:lnTo>
                    <a:pt x="54188" y="270381"/>
                  </a:lnTo>
                  <a:lnTo>
                    <a:pt x="59568" y="254732"/>
                  </a:lnTo>
                  <a:lnTo>
                    <a:pt x="64279" y="247284"/>
                  </a:lnTo>
                  <a:lnTo>
                    <a:pt x="78872" y="235888"/>
                  </a:lnTo>
                  <a:lnTo>
                    <a:pt x="98225" y="228094"/>
                  </a:lnTo>
                  <a:lnTo>
                    <a:pt x="136599" y="224876"/>
                  </a:lnTo>
                  <a:lnTo>
                    <a:pt x="195135" y="233676"/>
                  </a:lnTo>
                  <a:lnTo>
                    <a:pt x="242156" y="242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054093" y="2790051"/>
              <a:ext cx="176016" cy="505369"/>
            </a:xfrm>
            <a:custGeom>
              <a:avLst/>
              <a:gdLst/>
              <a:ahLst/>
              <a:cxnLst/>
              <a:rect l="0" t="0" r="0" b="0"/>
              <a:pathLst>
                <a:path w="176016" h="505369">
                  <a:moveTo>
                    <a:pt x="0" y="0"/>
                  </a:moveTo>
                  <a:lnTo>
                    <a:pt x="54114" y="50995"/>
                  </a:lnTo>
                  <a:lnTo>
                    <a:pt x="111774" y="101679"/>
                  </a:lnTo>
                  <a:lnTo>
                    <a:pt x="140275" y="155049"/>
                  </a:lnTo>
                  <a:lnTo>
                    <a:pt x="160237" y="204778"/>
                  </a:lnTo>
                  <a:lnTo>
                    <a:pt x="172910" y="257727"/>
                  </a:lnTo>
                  <a:lnTo>
                    <a:pt x="176015" y="317350"/>
                  </a:lnTo>
                  <a:lnTo>
                    <a:pt x="170045" y="375960"/>
                  </a:lnTo>
                  <a:lnTo>
                    <a:pt x="159698" y="415942"/>
                  </a:lnTo>
                  <a:lnTo>
                    <a:pt x="128438" y="473235"/>
                  </a:lnTo>
                  <a:lnTo>
                    <a:pt x="94756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423194" y="4085057"/>
            <a:ext cx="3195930" cy="659222"/>
            <a:chOff x="1423194" y="4085057"/>
            <a:chExt cx="3195930" cy="659222"/>
          </a:xfrm>
        </p:grpSpPr>
        <p:sp>
          <p:nvSpPr>
            <p:cNvPr id="60" name="Freeform 59"/>
            <p:cNvSpPr/>
            <p:nvPr/>
          </p:nvSpPr>
          <p:spPr>
            <a:xfrm>
              <a:off x="1423194" y="4489319"/>
              <a:ext cx="271895" cy="254960"/>
            </a:xfrm>
            <a:custGeom>
              <a:avLst/>
              <a:gdLst/>
              <a:ahLst/>
              <a:cxnLst/>
              <a:rect l="0" t="0" r="0" b="0"/>
              <a:pathLst>
                <a:path w="271895" h="254960">
                  <a:moveTo>
                    <a:pt x="145552" y="69520"/>
                  </a:moveTo>
                  <a:lnTo>
                    <a:pt x="135976" y="45473"/>
                  </a:lnTo>
                  <a:lnTo>
                    <a:pt x="106148" y="9927"/>
                  </a:lnTo>
                  <a:lnTo>
                    <a:pt x="86315" y="2090"/>
                  </a:lnTo>
                  <a:lnTo>
                    <a:pt x="74475" y="0"/>
                  </a:lnTo>
                  <a:lnTo>
                    <a:pt x="55080" y="3917"/>
                  </a:lnTo>
                  <a:lnTo>
                    <a:pt x="23566" y="25496"/>
                  </a:lnTo>
                  <a:lnTo>
                    <a:pt x="7502" y="51017"/>
                  </a:lnTo>
                  <a:lnTo>
                    <a:pt x="0" y="99487"/>
                  </a:lnTo>
                  <a:lnTo>
                    <a:pt x="1637" y="151002"/>
                  </a:lnTo>
                  <a:lnTo>
                    <a:pt x="12879" y="195320"/>
                  </a:lnTo>
                  <a:lnTo>
                    <a:pt x="28512" y="221698"/>
                  </a:lnTo>
                  <a:lnTo>
                    <a:pt x="47962" y="244331"/>
                  </a:lnTo>
                  <a:lnTo>
                    <a:pt x="67864" y="252499"/>
                  </a:lnTo>
                  <a:lnTo>
                    <a:pt x="91136" y="254959"/>
                  </a:lnTo>
                  <a:lnTo>
                    <a:pt x="113178" y="252153"/>
                  </a:lnTo>
                  <a:lnTo>
                    <a:pt x="131554" y="240768"/>
                  </a:lnTo>
                  <a:lnTo>
                    <a:pt x="146349" y="224009"/>
                  </a:lnTo>
                  <a:lnTo>
                    <a:pt x="169299" y="174352"/>
                  </a:lnTo>
                  <a:lnTo>
                    <a:pt x="174815" y="137496"/>
                  </a:lnTo>
                  <a:lnTo>
                    <a:pt x="170613" y="98545"/>
                  </a:lnTo>
                  <a:lnTo>
                    <a:pt x="171618" y="99398"/>
                  </a:lnTo>
                  <a:lnTo>
                    <a:pt x="191225" y="141799"/>
                  </a:lnTo>
                  <a:lnTo>
                    <a:pt x="224399" y="178127"/>
                  </a:lnTo>
                  <a:lnTo>
                    <a:pt x="256143" y="200114"/>
                  </a:lnTo>
                  <a:lnTo>
                    <a:pt x="271894" y="2063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811519" y="4085057"/>
              <a:ext cx="136254" cy="621182"/>
            </a:xfrm>
            <a:custGeom>
              <a:avLst/>
              <a:gdLst/>
              <a:ahLst/>
              <a:cxnLst/>
              <a:rect l="0" t="0" r="0" b="0"/>
              <a:pathLst>
                <a:path w="136254" h="621182">
                  <a:moveTo>
                    <a:pt x="136253" y="0"/>
                  </a:moveTo>
                  <a:lnTo>
                    <a:pt x="100336" y="53874"/>
                  </a:lnTo>
                  <a:lnTo>
                    <a:pt x="60141" y="115921"/>
                  </a:lnTo>
                  <a:lnTo>
                    <a:pt x="34882" y="178994"/>
                  </a:lnTo>
                  <a:lnTo>
                    <a:pt x="13456" y="242156"/>
                  </a:lnTo>
                  <a:lnTo>
                    <a:pt x="2509" y="287389"/>
                  </a:lnTo>
                  <a:lnTo>
                    <a:pt x="0" y="341037"/>
                  </a:lnTo>
                  <a:lnTo>
                    <a:pt x="7910" y="390629"/>
                  </a:lnTo>
                  <a:lnTo>
                    <a:pt x="20737" y="448085"/>
                  </a:lnTo>
                  <a:lnTo>
                    <a:pt x="38026" y="504757"/>
                  </a:lnTo>
                  <a:lnTo>
                    <a:pt x="61128" y="557930"/>
                  </a:lnTo>
                  <a:lnTo>
                    <a:pt x="104667" y="6211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989886" y="4266705"/>
              <a:ext cx="254708" cy="342029"/>
            </a:xfrm>
            <a:custGeom>
              <a:avLst/>
              <a:gdLst/>
              <a:ahLst/>
              <a:cxnLst/>
              <a:rect l="0" t="0" r="0" b="0"/>
              <a:pathLst>
                <a:path w="254708" h="342029">
                  <a:moveTo>
                    <a:pt x="0" y="71036"/>
                  </a:moveTo>
                  <a:lnTo>
                    <a:pt x="57565" y="15810"/>
                  </a:lnTo>
                  <a:lnTo>
                    <a:pt x="75887" y="6327"/>
                  </a:lnTo>
                  <a:lnTo>
                    <a:pt x="111522" y="0"/>
                  </a:lnTo>
                  <a:lnTo>
                    <a:pt x="131843" y="4759"/>
                  </a:lnTo>
                  <a:lnTo>
                    <a:pt x="163953" y="26879"/>
                  </a:lnTo>
                  <a:lnTo>
                    <a:pt x="167794" y="34578"/>
                  </a:lnTo>
                  <a:lnTo>
                    <a:pt x="168941" y="52493"/>
                  </a:lnTo>
                  <a:lnTo>
                    <a:pt x="157067" y="111285"/>
                  </a:lnTo>
                  <a:lnTo>
                    <a:pt x="149356" y="132208"/>
                  </a:lnTo>
                  <a:lnTo>
                    <a:pt x="136540" y="152462"/>
                  </a:lnTo>
                  <a:lnTo>
                    <a:pt x="137820" y="152226"/>
                  </a:lnTo>
                  <a:lnTo>
                    <a:pt x="141013" y="149729"/>
                  </a:lnTo>
                  <a:lnTo>
                    <a:pt x="153919" y="150074"/>
                  </a:lnTo>
                  <a:lnTo>
                    <a:pt x="171353" y="155297"/>
                  </a:lnTo>
                  <a:lnTo>
                    <a:pt x="208022" y="177714"/>
                  </a:lnTo>
                  <a:lnTo>
                    <a:pt x="238142" y="210261"/>
                  </a:lnTo>
                  <a:lnTo>
                    <a:pt x="253964" y="240189"/>
                  </a:lnTo>
                  <a:lnTo>
                    <a:pt x="254707" y="250485"/>
                  </a:lnTo>
                  <a:lnTo>
                    <a:pt x="249293" y="271284"/>
                  </a:lnTo>
                  <a:lnTo>
                    <a:pt x="233092" y="297135"/>
                  </a:lnTo>
                  <a:lnTo>
                    <a:pt x="207884" y="319612"/>
                  </a:lnTo>
                  <a:lnTo>
                    <a:pt x="172599" y="335501"/>
                  </a:lnTo>
                  <a:lnTo>
                    <a:pt x="132509" y="342028"/>
                  </a:lnTo>
                  <a:lnTo>
                    <a:pt x="84228" y="3342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58383" y="4411440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67725" y="14654"/>
                  </a:lnTo>
                  <a:lnTo>
                    <a:pt x="17367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42653" y="4306155"/>
              <a:ext cx="227113" cy="281935"/>
            </a:xfrm>
            <a:custGeom>
              <a:avLst/>
              <a:gdLst/>
              <a:ahLst/>
              <a:cxnLst/>
              <a:rect l="0" t="0" r="0" b="0"/>
              <a:pathLst>
                <a:path w="227113" h="281935">
                  <a:moveTo>
                    <a:pt x="0" y="0"/>
                  </a:moveTo>
                  <a:lnTo>
                    <a:pt x="3119" y="48931"/>
                  </a:lnTo>
                  <a:lnTo>
                    <a:pt x="9064" y="108061"/>
                  </a:lnTo>
                  <a:lnTo>
                    <a:pt x="11409" y="163632"/>
                  </a:lnTo>
                  <a:lnTo>
                    <a:pt x="18804" y="215856"/>
                  </a:lnTo>
                  <a:lnTo>
                    <a:pt x="26826" y="275174"/>
                  </a:lnTo>
                  <a:lnTo>
                    <a:pt x="26073" y="274696"/>
                  </a:lnTo>
                  <a:lnTo>
                    <a:pt x="16458" y="248713"/>
                  </a:lnTo>
                  <a:lnTo>
                    <a:pt x="16283" y="229862"/>
                  </a:lnTo>
                  <a:lnTo>
                    <a:pt x="21275" y="210956"/>
                  </a:lnTo>
                  <a:lnTo>
                    <a:pt x="43543" y="179754"/>
                  </a:lnTo>
                  <a:lnTo>
                    <a:pt x="50085" y="172478"/>
                  </a:lnTo>
                  <a:lnTo>
                    <a:pt x="69833" y="164395"/>
                  </a:lnTo>
                  <a:lnTo>
                    <a:pt x="120638" y="159205"/>
                  </a:lnTo>
                  <a:lnTo>
                    <a:pt x="173395" y="160520"/>
                  </a:lnTo>
                  <a:lnTo>
                    <a:pt x="192487" y="169218"/>
                  </a:lnTo>
                  <a:lnTo>
                    <a:pt x="216390" y="187269"/>
                  </a:lnTo>
                  <a:lnTo>
                    <a:pt x="224855" y="206843"/>
                  </a:lnTo>
                  <a:lnTo>
                    <a:pt x="227112" y="218614"/>
                  </a:lnTo>
                  <a:lnTo>
                    <a:pt x="226277" y="228801"/>
                  </a:lnTo>
                  <a:lnTo>
                    <a:pt x="219111" y="246358"/>
                  </a:lnTo>
                  <a:lnTo>
                    <a:pt x="205007" y="258841"/>
                  </a:lnTo>
                  <a:lnTo>
                    <a:pt x="167357" y="276387"/>
                  </a:lnTo>
                  <a:lnTo>
                    <a:pt x="130955" y="281934"/>
                  </a:lnTo>
                  <a:lnTo>
                    <a:pt x="96123" y="277988"/>
                  </a:lnTo>
                  <a:lnTo>
                    <a:pt x="6317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842694" y="4232455"/>
              <a:ext cx="172725" cy="484313"/>
            </a:xfrm>
            <a:custGeom>
              <a:avLst/>
              <a:gdLst/>
              <a:ahLst/>
              <a:cxnLst/>
              <a:rect l="0" t="0" r="0" b="0"/>
              <a:pathLst>
                <a:path w="172725" h="484313">
                  <a:moveTo>
                    <a:pt x="0" y="0"/>
                  </a:moveTo>
                  <a:lnTo>
                    <a:pt x="58563" y="55088"/>
                  </a:lnTo>
                  <a:lnTo>
                    <a:pt x="108730" y="116933"/>
                  </a:lnTo>
                  <a:lnTo>
                    <a:pt x="149733" y="180253"/>
                  </a:lnTo>
                  <a:lnTo>
                    <a:pt x="167530" y="232571"/>
                  </a:lnTo>
                  <a:lnTo>
                    <a:pt x="172724" y="258953"/>
                  </a:lnTo>
                  <a:lnTo>
                    <a:pt x="163660" y="320884"/>
                  </a:lnTo>
                  <a:lnTo>
                    <a:pt x="149484" y="374647"/>
                  </a:lnTo>
                  <a:lnTo>
                    <a:pt x="118673" y="436682"/>
                  </a:lnTo>
                  <a:lnTo>
                    <a:pt x="84228" y="484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274362" y="441144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39" y="0"/>
                  </a:lnTo>
                  <a:lnTo>
                    <a:pt x="49599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337533" y="4474611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54703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663917" y="4537782"/>
              <a:ext cx="515897" cy="84229"/>
            </a:xfrm>
            <a:custGeom>
              <a:avLst/>
              <a:gdLst/>
              <a:ahLst/>
              <a:cxnLst/>
              <a:rect l="0" t="0" r="0" b="0"/>
              <a:pathLst>
                <a:path w="515897" h="84229">
                  <a:moveTo>
                    <a:pt x="0" y="84228"/>
                  </a:moveTo>
                  <a:lnTo>
                    <a:pt x="11178" y="73050"/>
                  </a:lnTo>
                  <a:lnTo>
                    <a:pt x="40487" y="60509"/>
                  </a:lnTo>
                  <a:lnTo>
                    <a:pt x="92312" y="53026"/>
                  </a:lnTo>
                  <a:lnTo>
                    <a:pt x="147609" y="44616"/>
                  </a:lnTo>
                  <a:lnTo>
                    <a:pt x="210381" y="34038"/>
                  </a:lnTo>
                  <a:lnTo>
                    <a:pt x="263868" y="23968"/>
                  </a:lnTo>
                  <a:lnTo>
                    <a:pt x="313904" y="16043"/>
                  </a:lnTo>
                  <a:lnTo>
                    <a:pt x="373224" y="10448"/>
                  </a:lnTo>
                  <a:lnTo>
                    <a:pt x="431215" y="2411"/>
                  </a:lnTo>
                  <a:lnTo>
                    <a:pt x="487731" y="476"/>
                  </a:lnTo>
                  <a:lnTo>
                    <a:pt x="5158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309644" y="4105502"/>
              <a:ext cx="309480" cy="438429"/>
            </a:xfrm>
            <a:custGeom>
              <a:avLst/>
              <a:gdLst/>
              <a:ahLst/>
              <a:cxnLst/>
              <a:rect l="0" t="0" r="0" b="0"/>
              <a:pathLst>
                <a:path w="309480" h="438429">
                  <a:moveTo>
                    <a:pt x="38625" y="11140"/>
                  </a:moveTo>
                  <a:lnTo>
                    <a:pt x="35505" y="53832"/>
                  </a:lnTo>
                  <a:lnTo>
                    <a:pt x="19497" y="104803"/>
                  </a:lnTo>
                  <a:lnTo>
                    <a:pt x="8287" y="121398"/>
                  </a:lnTo>
                  <a:lnTo>
                    <a:pt x="4362" y="122080"/>
                  </a:lnTo>
                  <a:lnTo>
                    <a:pt x="1745" y="117856"/>
                  </a:lnTo>
                  <a:lnTo>
                    <a:pt x="0" y="110360"/>
                  </a:lnTo>
                  <a:lnTo>
                    <a:pt x="3134" y="83043"/>
                  </a:lnTo>
                  <a:lnTo>
                    <a:pt x="17061" y="52722"/>
                  </a:lnTo>
                  <a:lnTo>
                    <a:pt x="43898" y="19440"/>
                  </a:lnTo>
                  <a:lnTo>
                    <a:pt x="62025" y="4690"/>
                  </a:lnTo>
                  <a:lnTo>
                    <a:pt x="71773" y="991"/>
                  </a:lnTo>
                  <a:lnTo>
                    <a:pt x="91962" y="0"/>
                  </a:lnTo>
                  <a:lnTo>
                    <a:pt x="123059" y="6020"/>
                  </a:lnTo>
                  <a:lnTo>
                    <a:pt x="140882" y="18223"/>
                  </a:lnTo>
                  <a:lnTo>
                    <a:pt x="155432" y="35345"/>
                  </a:lnTo>
                  <a:lnTo>
                    <a:pt x="165799" y="54653"/>
                  </a:lnTo>
                  <a:lnTo>
                    <a:pt x="172623" y="90843"/>
                  </a:lnTo>
                  <a:lnTo>
                    <a:pt x="169055" y="125613"/>
                  </a:lnTo>
                  <a:lnTo>
                    <a:pt x="155000" y="158142"/>
                  </a:lnTo>
                  <a:lnTo>
                    <a:pt x="139480" y="173181"/>
                  </a:lnTo>
                  <a:lnTo>
                    <a:pt x="127903" y="180254"/>
                  </a:lnTo>
                  <a:lnTo>
                    <a:pt x="141117" y="172252"/>
                  </a:lnTo>
                  <a:lnTo>
                    <a:pt x="168429" y="163122"/>
                  </a:lnTo>
                  <a:lnTo>
                    <a:pt x="204467" y="161067"/>
                  </a:lnTo>
                  <a:lnTo>
                    <a:pt x="237892" y="168517"/>
                  </a:lnTo>
                  <a:lnTo>
                    <a:pt x="277508" y="191402"/>
                  </a:lnTo>
                  <a:lnTo>
                    <a:pt x="292194" y="205900"/>
                  </a:lnTo>
                  <a:lnTo>
                    <a:pt x="302621" y="224042"/>
                  </a:lnTo>
                  <a:lnTo>
                    <a:pt x="309479" y="259576"/>
                  </a:lnTo>
                  <a:lnTo>
                    <a:pt x="300533" y="319027"/>
                  </a:lnTo>
                  <a:lnTo>
                    <a:pt x="282948" y="378588"/>
                  </a:lnTo>
                  <a:lnTo>
                    <a:pt x="264135" y="409742"/>
                  </a:lnTo>
                  <a:lnTo>
                    <a:pt x="246477" y="426553"/>
                  </a:lnTo>
                  <a:lnTo>
                    <a:pt x="223811" y="435583"/>
                  </a:lnTo>
                  <a:lnTo>
                    <a:pt x="198139" y="438428"/>
                  </a:lnTo>
                  <a:lnTo>
                    <a:pt x="158548" y="432282"/>
                  </a:lnTo>
                  <a:lnTo>
                    <a:pt x="119375" y="412957"/>
                  </a:lnTo>
                  <a:lnTo>
                    <a:pt x="101796" y="4006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4800994" y="3937658"/>
            <a:ext cx="1448870" cy="579068"/>
            <a:chOff x="4800994" y="3937658"/>
            <a:chExt cx="1448870" cy="579068"/>
          </a:xfrm>
        </p:grpSpPr>
        <p:sp>
          <p:nvSpPr>
            <p:cNvPr id="71" name="Freeform 70"/>
            <p:cNvSpPr/>
            <p:nvPr/>
          </p:nvSpPr>
          <p:spPr>
            <a:xfrm>
              <a:off x="4800994" y="4495668"/>
              <a:ext cx="368499" cy="21058"/>
            </a:xfrm>
            <a:custGeom>
              <a:avLst/>
              <a:gdLst/>
              <a:ahLst/>
              <a:cxnLst/>
              <a:rect l="0" t="0" r="0" b="0"/>
              <a:pathLst>
                <a:path w="368499" h="21058">
                  <a:moveTo>
                    <a:pt x="0" y="0"/>
                  </a:moveTo>
                  <a:lnTo>
                    <a:pt x="42692" y="3120"/>
                  </a:lnTo>
                  <a:lnTo>
                    <a:pt x="103239" y="9553"/>
                  </a:lnTo>
                  <a:lnTo>
                    <a:pt x="166569" y="15989"/>
                  </a:lnTo>
                  <a:lnTo>
                    <a:pt x="218603" y="20056"/>
                  </a:lnTo>
                  <a:lnTo>
                    <a:pt x="273941" y="20859"/>
                  </a:lnTo>
                  <a:lnTo>
                    <a:pt x="329933" y="21018"/>
                  </a:lnTo>
                  <a:lnTo>
                    <a:pt x="36849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390590" y="4443026"/>
              <a:ext cx="484312" cy="42115"/>
            </a:xfrm>
            <a:custGeom>
              <a:avLst/>
              <a:gdLst/>
              <a:ahLst/>
              <a:cxnLst/>
              <a:rect l="0" t="0" r="0" b="0"/>
              <a:pathLst>
                <a:path w="484312" h="42115">
                  <a:moveTo>
                    <a:pt x="0" y="42114"/>
                  </a:moveTo>
                  <a:lnTo>
                    <a:pt x="42692" y="38994"/>
                  </a:lnTo>
                  <a:lnTo>
                    <a:pt x="102068" y="31391"/>
                  </a:lnTo>
                  <a:lnTo>
                    <a:pt x="163093" y="22649"/>
                  </a:lnTo>
                  <a:lnTo>
                    <a:pt x="216747" y="20201"/>
                  </a:lnTo>
                  <a:lnTo>
                    <a:pt x="278758" y="12033"/>
                  </a:lnTo>
                  <a:lnTo>
                    <a:pt x="339306" y="2393"/>
                  </a:lnTo>
                  <a:lnTo>
                    <a:pt x="393537" y="472"/>
                  </a:lnTo>
                  <a:lnTo>
                    <a:pt x="446970" y="93"/>
                  </a:lnTo>
                  <a:lnTo>
                    <a:pt x="48431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22300" y="3937658"/>
              <a:ext cx="227564" cy="435339"/>
            </a:xfrm>
            <a:custGeom>
              <a:avLst/>
              <a:gdLst/>
              <a:ahLst/>
              <a:cxnLst/>
              <a:rect l="0" t="0" r="0" b="0"/>
              <a:pathLst>
                <a:path w="227564" h="435339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4801"/>
                  </a:lnTo>
                  <a:lnTo>
                    <a:pt x="0" y="224189"/>
                  </a:lnTo>
                  <a:lnTo>
                    <a:pt x="0" y="286310"/>
                  </a:lnTo>
                  <a:lnTo>
                    <a:pt x="0" y="343640"/>
                  </a:lnTo>
                  <a:lnTo>
                    <a:pt x="0" y="376600"/>
                  </a:lnTo>
                  <a:lnTo>
                    <a:pt x="1170" y="362059"/>
                  </a:lnTo>
                  <a:lnTo>
                    <a:pt x="19128" y="304761"/>
                  </a:lnTo>
                  <a:lnTo>
                    <a:pt x="49803" y="258198"/>
                  </a:lnTo>
                  <a:lnTo>
                    <a:pt x="75978" y="241319"/>
                  </a:lnTo>
                  <a:lnTo>
                    <a:pt x="105961" y="228909"/>
                  </a:lnTo>
                  <a:lnTo>
                    <a:pt x="126642" y="227689"/>
                  </a:lnTo>
                  <a:lnTo>
                    <a:pt x="147533" y="232216"/>
                  </a:lnTo>
                  <a:lnTo>
                    <a:pt x="177854" y="247919"/>
                  </a:lnTo>
                  <a:lnTo>
                    <a:pt x="202177" y="268560"/>
                  </a:lnTo>
                  <a:lnTo>
                    <a:pt x="216978" y="286646"/>
                  </a:lnTo>
                  <a:lnTo>
                    <a:pt x="225116" y="309502"/>
                  </a:lnTo>
                  <a:lnTo>
                    <a:pt x="227563" y="335258"/>
                  </a:lnTo>
                  <a:lnTo>
                    <a:pt x="221194" y="374896"/>
                  </a:lnTo>
                  <a:lnTo>
                    <a:pt x="211002" y="398247"/>
                  </a:lnTo>
                  <a:lnTo>
                    <a:pt x="195554" y="414085"/>
                  </a:lnTo>
                  <a:lnTo>
                    <a:pt x="157042" y="433784"/>
                  </a:lnTo>
                  <a:lnTo>
                    <a:pt x="136477" y="435338"/>
                  </a:lnTo>
                  <a:lnTo>
                    <a:pt x="94680" y="426804"/>
                  </a:lnTo>
                  <a:lnTo>
                    <a:pt x="68737" y="411640"/>
                  </a:lnTo>
                  <a:lnTo>
                    <a:pt x="34976" y="384938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4411440" y="126341"/>
            <a:ext cx="484312" cy="484312"/>
            <a:chOff x="4411440" y="126341"/>
            <a:chExt cx="484312" cy="484312"/>
          </a:xfrm>
        </p:grpSpPr>
        <p:sp>
          <p:nvSpPr>
            <p:cNvPr id="75" name="Freeform 74"/>
            <p:cNvSpPr/>
            <p:nvPr/>
          </p:nvSpPr>
          <p:spPr>
            <a:xfrm>
              <a:off x="4411440" y="126341"/>
              <a:ext cx="63172" cy="484312"/>
            </a:xfrm>
            <a:custGeom>
              <a:avLst/>
              <a:gdLst/>
              <a:ahLst/>
              <a:cxnLst/>
              <a:rect l="0" t="0" r="0" b="0"/>
              <a:pathLst>
                <a:path w="63172" h="484312">
                  <a:moveTo>
                    <a:pt x="0" y="0"/>
                  </a:moveTo>
                  <a:lnTo>
                    <a:pt x="8334" y="37478"/>
                  </a:lnTo>
                  <a:lnTo>
                    <a:pt x="15684" y="94491"/>
                  </a:lnTo>
                  <a:lnTo>
                    <a:pt x="25054" y="150440"/>
                  </a:lnTo>
                  <a:lnTo>
                    <a:pt x="28683" y="193984"/>
                  </a:lnTo>
                  <a:lnTo>
                    <a:pt x="33845" y="252059"/>
                  </a:lnTo>
                  <a:lnTo>
                    <a:pt x="40480" y="308713"/>
                  </a:lnTo>
                  <a:lnTo>
                    <a:pt x="47219" y="362092"/>
                  </a:lnTo>
                  <a:lnTo>
                    <a:pt x="51036" y="416773"/>
                  </a:lnTo>
                  <a:lnTo>
                    <a:pt x="60764" y="472991"/>
                  </a:lnTo>
                  <a:lnTo>
                    <a:pt x="63171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590425" y="157320"/>
              <a:ext cx="305327" cy="434555"/>
            </a:xfrm>
            <a:custGeom>
              <a:avLst/>
              <a:gdLst/>
              <a:ahLst/>
              <a:cxnLst/>
              <a:rect l="0" t="0" r="0" b="0"/>
              <a:pathLst>
                <a:path w="305327" h="434555">
                  <a:moveTo>
                    <a:pt x="0" y="105892"/>
                  </a:moveTo>
                  <a:lnTo>
                    <a:pt x="19128" y="43634"/>
                  </a:lnTo>
                  <a:lnTo>
                    <a:pt x="37773" y="19465"/>
                  </a:lnTo>
                  <a:lnTo>
                    <a:pt x="55392" y="4699"/>
                  </a:lnTo>
                  <a:lnTo>
                    <a:pt x="65004" y="995"/>
                  </a:lnTo>
                  <a:lnTo>
                    <a:pt x="85043" y="0"/>
                  </a:lnTo>
                  <a:lnTo>
                    <a:pt x="105647" y="9696"/>
                  </a:lnTo>
                  <a:lnTo>
                    <a:pt x="133858" y="34885"/>
                  </a:lnTo>
                  <a:lnTo>
                    <a:pt x="164351" y="80428"/>
                  </a:lnTo>
                  <a:lnTo>
                    <a:pt x="190565" y="142889"/>
                  </a:lnTo>
                  <a:lnTo>
                    <a:pt x="198403" y="194193"/>
                  </a:lnTo>
                  <a:lnTo>
                    <a:pt x="205275" y="246439"/>
                  </a:lnTo>
                  <a:lnTo>
                    <a:pt x="202112" y="298964"/>
                  </a:lnTo>
                  <a:lnTo>
                    <a:pt x="199485" y="349232"/>
                  </a:lnTo>
                  <a:lnTo>
                    <a:pt x="190647" y="387393"/>
                  </a:lnTo>
                  <a:lnTo>
                    <a:pt x="179878" y="409988"/>
                  </a:lnTo>
                  <a:lnTo>
                    <a:pt x="164174" y="425489"/>
                  </a:lnTo>
                  <a:lnTo>
                    <a:pt x="155072" y="431261"/>
                  </a:lnTo>
                  <a:lnTo>
                    <a:pt x="135601" y="434554"/>
                  </a:lnTo>
                  <a:lnTo>
                    <a:pt x="125496" y="433795"/>
                  </a:lnTo>
                  <a:lnTo>
                    <a:pt x="108028" y="426711"/>
                  </a:lnTo>
                  <a:lnTo>
                    <a:pt x="100095" y="421547"/>
                  </a:lnTo>
                  <a:lnTo>
                    <a:pt x="88160" y="406450"/>
                  </a:lnTo>
                  <a:lnTo>
                    <a:pt x="83340" y="397511"/>
                  </a:lnTo>
                  <a:lnTo>
                    <a:pt x="81103" y="378220"/>
                  </a:lnTo>
                  <a:lnTo>
                    <a:pt x="85179" y="357948"/>
                  </a:lnTo>
                  <a:lnTo>
                    <a:pt x="94789" y="337240"/>
                  </a:lnTo>
                  <a:lnTo>
                    <a:pt x="109978" y="322577"/>
                  </a:lnTo>
                  <a:lnTo>
                    <a:pt x="141380" y="307745"/>
                  </a:lnTo>
                  <a:lnTo>
                    <a:pt x="180321" y="299061"/>
                  </a:lnTo>
                  <a:lnTo>
                    <a:pt x="218374" y="299608"/>
                  </a:lnTo>
                  <a:lnTo>
                    <a:pt x="240945" y="305462"/>
                  </a:lnTo>
                  <a:lnTo>
                    <a:pt x="280910" y="328284"/>
                  </a:lnTo>
                  <a:lnTo>
                    <a:pt x="305326" y="3480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696124" y="171300"/>
            <a:ext cx="505369" cy="376182"/>
            <a:chOff x="6696124" y="171300"/>
            <a:chExt cx="505369" cy="376182"/>
          </a:xfrm>
        </p:grpSpPr>
        <p:sp>
          <p:nvSpPr>
            <p:cNvPr id="78" name="Freeform 77"/>
            <p:cNvSpPr/>
            <p:nvPr/>
          </p:nvSpPr>
          <p:spPr>
            <a:xfrm>
              <a:off x="6696124" y="189512"/>
              <a:ext cx="6067" cy="357970"/>
            </a:xfrm>
            <a:custGeom>
              <a:avLst/>
              <a:gdLst/>
              <a:ahLst/>
              <a:cxnLst/>
              <a:rect l="0" t="0" r="0" b="0"/>
              <a:pathLst>
                <a:path w="6067" h="357970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1"/>
                  </a:lnTo>
                  <a:lnTo>
                    <a:pt x="0" y="221550"/>
                  </a:lnTo>
                  <a:lnTo>
                    <a:pt x="3120" y="275045"/>
                  </a:lnTo>
                  <a:lnTo>
                    <a:pt x="6066" y="30122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854052" y="171300"/>
              <a:ext cx="347441" cy="355654"/>
            </a:xfrm>
            <a:custGeom>
              <a:avLst/>
              <a:gdLst/>
              <a:ahLst/>
              <a:cxnLst/>
              <a:rect l="0" t="0" r="0" b="0"/>
              <a:pathLst>
                <a:path w="347441" h="355654">
                  <a:moveTo>
                    <a:pt x="0" y="70855"/>
                  </a:moveTo>
                  <a:lnTo>
                    <a:pt x="9574" y="39573"/>
                  </a:lnTo>
                  <a:lnTo>
                    <a:pt x="20243" y="23417"/>
                  </a:lnTo>
                  <a:lnTo>
                    <a:pt x="35903" y="11557"/>
                  </a:lnTo>
                  <a:lnTo>
                    <a:pt x="55730" y="3556"/>
                  </a:lnTo>
                  <a:lnTo>
                    <a:pt x="80141" y="0"/>
                  </a:lnTo>
                  <a:lnTo>
                    <a:pt x="100349" y="4659"/>
                  </a:lnTo>
                  <a:lnTo>
                    <a:pt x="137975" y="26714"/>
                  </a:lnTo>
                  <a:lnTo>
                    <a:pt x="152179" y="43048"/>
                  </a:lnTo>
                  <a:lnTo>
                    <a:pt x="186812" y="105892"/>
                  </a:lnTo>
                  <a:lnTo>
                    <a:pt x="192992" y="133220"/>
                  </a:lnTo>
                  <a:lnTo>
                    <a:pt x="191063" y="181490"/>
                  </a:lnTo>
                  <a:lnTo>
                    <a:pt x="188802" y="231668"/>
                  </a:lnTo>
                  <a:lnTo>
                    <a:pt x="180073" y="275521"/>
                  </a:lnTo>
                  <a:lnTo>
                    <a:pt x="163189" y="310091"/>
                  </a:lnTo>
                  <a:lnTo>
                    <a:pt x="142199" y="335672"/>
                  </a:lnTo>
                  <a:lnTo>
                    <a:pt x="124031" y="350768"/>
                  </a:lnTo>
                  <a:lnTo>
                    <a:pt x="114273" y="354560"/>
                  </a:lnTo>
                  <a:lnTo>
                    <a:pt x="94071" y="355653"/>
                  </a:lnTo>
                  <a:lnTo>
                    <a:pt x="73395" y="346001"/>
                  </a:lnTo>
                  <a:lnTo>
                    <a:pt x="45143" y="320836"/>
                  </a:lnTo>
                  <a:lnTo>
                    <a:pt x="37114" y="311208"/>
                  </a:lnTo>
                  <a:lnTo>
                    <a:pt x="32932" y="300111"/>
                  </a:lnTo>
                  <a:lnTo>
                    <a:pt x="31404" y="275302"/>
                  </a:lnTo>
                  <a:lnTo>
                    <a:pt x="34974" y="264475"/>
                  </a:lnTo>
                  <a:lnTo>
                    <a:pt x="48299" y="246205"/>
                  </a:lnTo>
                  <a:lnTo>
                    <a:pt x="75532" y="228356"/>
                  </a:lnTo>
                  <a:lnTo>
                    <a:pt x="117006" y="221247"/>
                  </a:lnTo>
                  <a:lnTo>
                    <a:pt x="173847" y="227251"/>
                  </a:lnTo>
                  <a:lnTo>
                    <a:pt x="226323" y="242821"/>
                  </a:lnTo>
                  <a:lnTo>
                    <a:pt x="281141" y="262491"/>
                  </a:lnTo>
                  <a:lnTo>
                    <a:pt x="335475" y="286456"/>
                  </a:lnTo>
                  <a:lnTo>
                    <a:pt x="347440" y="291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Freeform 80"/>
          <p:cNvSpPr/>
          <p:nvPr/>
        </p:nvSpPr>
        <p:spPr>
          <a:xfrm>
            <a:off x="1151090" y="852808"/>
            <a:ext cx="480828" cy="144591"/>
          </a:xfrm>
          <a:custGeom>
            <a:avLst/>
            <a:gdLst/>
            <a:ahLst/>
            <a:cxnLst/>
            <a:rect l="0" t="0" r="0" b="0"/>
            <a:pathLst>
              <a:path w="480828" h="144591">
                <a:moveTo>
                  <a:pt x="480827" y="0"/>
                </a:moveTo>
                <a:lnTo>
                  <a:pt x="420096" y="14654"/>
                </a:lnTo>
                <a:lnTo>
                  <a:pt x="368206" y="19160"/>
                </a:lnTo>
                <a:lnTo>
                  <a:pt x="307845" y="21852"/>
                </a:lnTo>
                <a:lnTo>
                  <a:pt x="244401" y="30072"/>
                </a:lnTo>
                <a:lnTo>
                  <a:pt x="186944" y="38522"/>
                </a:lnTo>
                <a:lnTo>
                  <a:pt x="132878" y="42219"/>
                </a:lnTo>
                <a:lnTo>
                  <a:pt x="85012" y="49034"/>
                </a:lnTo>
                <a:lnTo>
                  <a:pt x="35475" y="52743"/>
                </a:lnTo>
                <a:lnTo>
                  <a:pt x="5252" y="57756"/>
                </a:lnTo>
                <a:lnTo>
                  <a:pt x="0" y="57222"/>
                </a:lnTo>
                <a:lnTo>
                  <a:pt x="1179" y="54525"/>
                </a:lnTo>
                <a:lnTo>
                  <a:pt x="6643" y="50388"/>
                </a:lnTo>
                <a:lnTo>
                  <a:pt x="63507" y="36513"/>
                </a:lnTo>
                <a:lnTo>
                  <a:pt x="111381" y="33045"/>
                </a:lnTo>
                <a:lnTo>
                  <a:pt x="172360" y="32018"/>
                </a:lnTo>
                <a:lnTo>
                  <a:pt x="222793" y="30544"/>
                </a:lnTo>
                <a:lnTo>
                  <a:pt x="276600" y="24388"/>
                </a:lnTo>
                <a:lnTo>
                  <a:pt x="339857" y="22044"/>
                </a:lnTo>
                <a:lnTo>
                  <a:pt x="390965" y="21349"/>
                </a:lnTo>
                <a:lnTo>
                  <a:pt x="425290" y="21187"/>
                </a:lnTo>
                <a:lnTo>
                  <a:pt x="433274" y="23483"/>
                </a:lnTo>
                <a:lnTo>
                  <a:pt x="435087" y="27354"/>
                </a:lnTo>
                <a:lnTo>
                  <a:pt x="432786" y="32274"/>
                </a:lnTo>
                <a:lnTo>
                  <a:pt x="411512" y="40860"/>
                </a:lnTo>
                <a:lnTo>
                  <a:pt x="356954" y="49151"/>
                </a:lnTo>
                <a:lnTo>
                  <a:pt x="298284" y="51608"/>
                </a:lnTo>
                <a:lnTo>
                  <a:pt x="242128" y="58027"/>
                </a:lnTo>
                <a:lnTo>
                  <a:pt x="185325" y="63325"/>
                </a:lnTo>
                <a:lnTo>
                  <a:pt x="123169" y="70105"/>
                </a:lnTo>
                <a:lnTo>
                  <a:pt x="62119" y="73804"/>
                </a:lnTo>
                <a:lnTo>
                  <a:pt x="22713" y="80619"/>
                </a:lnTo>
                <a:lnTo>
                  <a:pt x="23339" y="81822"/>
                </a:lnTo>
                <a:lnTo>
                  <a:pt x="28436" y="82624"/>
                </a:lnTo>
                <a:lnTo>
                  <a:pt x="87287" y="69433"/>
                </a:lnTo>
                <a:lnTo>
                  <a:pt x="141004" y="64408"/>
                </a:lnTo>
                <a:lnTo>
                  <a:pt x="199795" y="63415"/>
                </a:lnTo>
                <a:lnTo>
                  <a:pt x="261798" y="63219"/>
                </a:lnTo>
                <a:lnTo>
                  <a:pt x="324905" y="71510"/>
                </a:lnTo>
                <a:lnTo>
                  <a:pt x="385037" y="78856"/>
                </a:lnTo>
                <a:lnTo>
                  <a:pt x="390060" y="81817"/>
                </a:lnTo>
                <a:lnTo>
                  <a:pt x="387561" y="84960"/>
                </a:lnTo>
                <a:lnTo>
                  <a:pt x="380045" y="88225"/>
                </a:lnTo>
                <a:lnTo>
                  <a:pt x="317550" y="94636"/>
                </a:lnTo>
                <a:lnTo>
                  <a:pt x="259313" y="101610"/>
                </a:lnTo>
                <a:lnTo>
                  <a:pt x="206833" y="105366"/>
                </a:lnTo>
                <a:lnTo>
                  <a:pt x="153353" y="113403"/>
                </a:lnTo>
                <a:lnTo>
                  <a:pt x="136411" y="114742"/>
                </a:lnTo>
                <a:lnTo>
                  <a:pt x="158589" y="114326"/>
                </a:lnTo>
                <a:lnTo>
                  <a:pt x="211717" y="107417"/>
                </a:lnTo>
                <a:lnTo>
                  <a:pt x="272601" y="105706"/>
                </a:lnTo>
                <a:lnTo>
                  <a:pt x="277669" y="105566"/>
                </a:lnTo>
                <a:lnTo>
                  <a:pt x="215378" y="108421"/>
                </a:lnTo>
                <a:lnTo>
                  <a:pt x="190884" y="114867"/>
                </a:lnTo>
                <a:lnTo>
                  <a:pt x="172199" y="125531"/>
                </a:lnTo>
                <a:lnTo>
                  <a:pt x="169790" y="130481"/>
                </a:lnTo>
                <a:lnTo>
                  <a:pt x="171693" y="134950"/>
                </a:lnTo>
                <a:lnTo>
                  <a:pt x="176472" y="139100"/>
                </a:lnTo>
                <a:lnTo>
                  <a:pt x="194259" y="143710"/>
                </a:lnTo>
                <a:lnTo>
                  <a:pt x="214253" y="144590"/>
                </a:lnTo>
                <a:lnTo>
                  <a:pt x="238671" y="13687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1589803" y="11532"/>
            <a:ext cx="1295006" cy="228014"/>
            <a:chOff x="1589803" y="11532"/>
            <a:chExt cx="1295006" cy="228014"/>
          </a:xfrm>
        </p:grpSpPr>
        <p:sp>
          <p:nvSpPr>
            <p:cNvPr id="82" name="Freeform 81"/>
            <p:cNvSpPr/>
            <p:nvPr/>
          </p:nvSpPr>
          <p:spPr>
            <a:xfrm>
              <a:off x="1589803" y="42769"/>
              <a:ext cx="663296" cy="196777"/>
            </a:xfrm>
            <a:custGeom>
              <a:avLst/>
              <a:gdLst/>
              <a:ahLst/>
              <a:cxnLst/>
              <a:rect l="0" t="0" r="0" b="0"/>
              <a:pathLst>
                <a:path w="663296" h="196777">
                  <a:moveTo>
                    <a:pt x="0" y="188857"/>
                  </a:moveTo>
                  <a:lnTo>
                    <a:pt x="5589" y="166501"/>
                  </a:lnTo>
                  <a:lnTo>
                    <a:pt x="17692" y="149285"/>
                  </a:lnTo>
                  <a:lnTo>
                    <a:pt x="79058" y="97759"/>
                  </a:lnTo>
                  <a:lnTo>
                    <a:pt x="109636" y="70734"/>
                  </a:lnTo>
                  <a:lnTo>
                    <a:pt x="170007" y="44212"/>
                  </a:lnTo>
                  <a:lnTo>
                    <a:pt x="230214" y="18410"/>
                  </a:lnTo>
                  <a:lnTo>
                    <a:pt x="287203" y="2664"/>
                  </a:lnTo>
                  <a:lnTo>
                    <a:pt x="346590" y="0"/>
                  </a:lnTo>
                  <a:lnTo>
                    <a:pt x="370849" y="5875"/>
                  </a:lnTo>
                  <a:lnTo>
                    <a:pt x="431875" y="33699"/>
                  </a:lnTo>
                  <a:lnTo>
                    <a:pt x="451647" y="47368"/>
                  </a:lnTo>
                  <a:lnTo>
                    <a:pt x="497946" y="105148"/>
                  </a:lnTo>
                  <a:lnTo>
                    <a:pt x="527801" y="157340"/>
                  </a:lnTo>
                  <a:lnTo>
                    <a:pt x="527342" y="163167"/>
                  </a:lnTo>
                  <a:lnTo>
                    <a:pt x="523527" y="165881"/>
                  </a:lnTo>
                  <a:lnTo>
                    <a:pt x="507589" y="165778"/>
                  </a:lnTo>
                  <a:lnTo>
                    <a:pt x="444338" y="153034"/>
                  </a:lnTo>
                  <a:lnTo>
                    <a:pt x="407525" y="141920"/>
                  </a:lnTo>
                  <a:lnTo>
                    <a:pt x="417885" y="147134"/>
                  </a:lnTo>
                  <a:lnTo>
                    <a:pt x="466593" y="186172"/>
                  </a:lnTo>
                  <a:lnTo>
                    <a:pt x="486965" y="193513"/>
                  </a:lnTo>
                  <a:lnTo>
                    <a:pt x="511616" y="196776"/>
                  </a:lnTo>
                  <a:lnTo>
                    <a:pt x="531931" y="191987"/>
                  </a:lnTo>
                  <a:lnTo>
                    <a:pt x="590079" y="156622"/>
                  </a:lnTo>
                  <a:lnTo>
                    <a:pt x="631805" y="134657"/>
                  </a:lnTo>
                  <a:lnTo>
                    <a:pt x="663295" y="1256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621388" y="11532"/>
              <a:ext cx="1263421" cy="226988"/>
            </a:xfrm>
            <a:custGeom>
              <a:avLst/>
              <a:gdLst/>
              <a:ahLst/>
              <a:cxnLst/>
              <a:rect l="0" t="0" r="0" b="0"/>
              <a:pathLst>
                <a:path w="1263421" h="226988">
                  <a:moveTo>
                    <a:pt x="0" y="188509"/>
                  </a:moveTo>
                  <a:lnTo>
                    <a:pt x="5590" y="171741"/>
                  </a:lnTo>
                  <a:lnTo>
                    <a:pt x="17692" y="160390"/>
                  </a:lnTo>
                  <a:lnTo>
                    <a:pt x="75582" y="123495"/>
                  </a:lnTo>
                  <a:lnTo>
                    <a:pt x="134923" y="101381"/>
                  </a:lnTo>
                  <a:lnTo>
                    <a:pt x="190426" y="77210"/>
                  </a:lnTo>
                  <a:lnTo>
                    <a:pt x="251187" y="58790"/>
                  </a:lnTo>
                  <a:lnTo>
                    <a:pt x="308249" y="44247"/>
                  </a:lnTo>
                  <a:lnTo>
                    <a:pt x="368666" y="33118"/>
                  </a:lnTo>
                  <a:lnTo>
                    <a:pt x="421866" y="22980"/>
                  </a:lnTo>
                  <a:lnTo>
                    <a:pt x="484190" y="13203"/>
                  </a:lnTo>
                  <a:lnTo>
                    <a:pt x="540743" y="10251"/>
                  </a:lnTo>
                  <a:lnTo>
                    <a:pt x="596714" y="4079"/>
                  </a:lnTo>
                  <a:lnTo>
                    <a:pt x="649970" y="0"/>
                  </a:lnTo>
                  <a:lnTo>
                    <a:pt x="702431" y="2314"/>
                  </a:lnTo>
                  <a:lnTo>
                    <a:pt x="758114" y="8100"/>
                  </a:lnTo>
                  <a:lnTo>
                    <a:pt x="809797" y="17649"/>
                  </a:lnTo>
                  <a:lnTo>
                    <a:pt x="872130" y="34237"/>
                  </a:lnTo>
                  <a:lnTo>
                    <a:pt x="934613" y="51658"/>
                  </a:lnTo>
                  <a:lnTo>
                    <a:pt x="989360" y="70358"/>
                  </a:lnTo>
                  <a:lnTo>
                    <a:pt x="1051652" y="100966"/>
                  </a:lnTo>
                  <a:lnTo>
                    <a:pt x="1112328" y="153558"/>
                  </a:lnTo>
                  <a:lnTo>
                    <a:pt x="1171187" y="202555"/>
                  </a:lnTo>
                  <a:lnTo>
                    <a:pt x="1185773" y="216589"/>
                  </a:lnTo>
                  <a:lnTo>
                    <a:pt x="1185919" y="220097"/>
                  </a:lnTo>
                  <a:lnTo>
                    <a:pt x="1181337" y="221266"/>
                  </a:lnTo>
                  <a:lnTo>
                    <a:pt x="1145950" y="214737"/>
                  </a:lnTo>
                  <a:lnTo>
                    <a:pt x="1106335" y="201012"/>
                  </a:lnTo>
                  <a:lnTo>
                    <a:pt x="1058865" y="174245"/>
                  </a:lnTo>
                  <a:lnTo>
                    <a:pt x="1064882" y="175540"/>
                  </a:lnTo>
                  <a:lnTo>
                    <a:pt x="1126106" y="206519"/>
                  </a:lnTo>
                  <a:lnTo>
                    <a:pt x="1179798" y="225168"/>
                  </a:lnTo>
                  <a:lnTo>
                    <a:pt x="1193634" y="226987"/>
                  </a:lnTo>
                  <a:lnTo>
                    <a:pt x="1204028" y="224689"/>
                  </a:lnTo>
                  <a:lnTo>
                    <a:pt x="1212127" y="219648"/>
                  </a:lnTo>
                  <a:lnTo>
                    <a:pt x="1224245" y="204688"/>
                  </a:lnTo>
                  <a:lnTo>
                    <a:pt x="1257866" y="141820"/>
                  </a:lnTo>
                  <a:lnTo>
                    <a:pt x="1263420" y="1253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2656097" y="2274623"/>
            <a:ext cx="227739" cy="146932"/>
          </a:xfrm>
          <a:custGeom>
            <a:avLst/>
            <a:gdLst/>
            <a:ahLst/>
            <a:cxnLst/>
            <a:rect l="0" t="0" r="0" b="0"/>
            <a:pathLst>
              <a:path w="227739" h="146932">
                <a:moveTo>
                  <a:pt x="123426" y="10060"/>
                </a:moveTo>
                <a:lnTo>
                  <a:pt x="64809" y="15650"/>
                </a:lnTo>
                <a:lnTo>
                  <a:pt x="24430" y="19126"/>
                </a:lnTo>
                <a:lnTo>
                  <a:pt x="18824" y="18444"/>
                </a:lnTo>
                <a:lnTo>
                  <a:pt x="18596" y="16819"/>
                </a:lnTo>
                <a:lnTo>
                  <a:pt x="21954" y="14566"/>
                </a:lnTo>
                <a:lnTo>
                  <a:pt x="81930" y="7534"/>
                </a:lnTo>
                <a:lnTo>
                  <a:pt x="143175" y="1113"/>
                </a:lnTo>
                <a:lnTo>
                  <a:pt x="188679" y="0"/>
                </a:lnTo>
                <a:lnTo>
                  <a:pt x="193834" y="1014"/>
                </a:lnTo>
                <a:lnTo>
                  <a:pt x="192592" y="2860"/>
                </a:lnTo>
                <a:lnTo>
                  <a:pt x="151386" y="14227"/>
                </a:lnTo>
                <a:lnTo>
                  <a:pt x="98175" y="13115"/>
                </a:lnTo>
                <a:lnTo>
                  <a:pt x="49134" y="16555"/>
                </a:lnTo>
                <a:lnTo>
                  <a:pt x="0" y="20962"/>
                </a:lnTo>
                <a:lnTo>
                  <a:pt x="1367" y="23177"/>
                </a:lnTo>
                <a:lnTo>
                  <a:pt x="6959" y="25824"/>
                </a:lnTo>
                <a:lnTo>
                  <a:pt x="56790" y="31242"/>
                </a:lnTo>
                <a:lnTo>
                  <a:pt x="116026" y="42364"/>
                </a:lnTo>
                <a:lnTo>
                  <a:pt x="178116" y="50237"/>
                </a:lnTo>
                <a:lnTo>
                  <a:pt x="227252" y="52962"/>
                </a:lnTo>
                <a:lnTo>
                  <a:pt x="227738" y="55039"/>
                </a:lnTo>
                <a:lnTo>
                  <a:pt x="224553" y="57594"/>
                </a:lnTo>
                <a:lnTo>
                  <a:pt x="164877" y="62030"/>
                </a:lnTo>
                <a:lnTo>
                  <a:pt x="114846" y="68159"/>
                </a:lnTo>
                <a:lnTo>
                  <a:pt x="81889" y="77318"/>
                </a:lnTo>
                <a:lnTo>
                  <a:pt x="77017" y="81805"/>
                </a:lnTo>
                <a:lnTo>
                  <a:pt x="76109" y="87136"/>
                </a:lnTo>
                <a:lnTo>
                  <a:pt x="77844" y="93030"/>
                </a:lnTo>
                <a:lnTo>
                  <a:pt x="82509" y="98129"/>
                </a:lnTo>
                <a:lnTo>
                  <a:pt x="97052" y="106914"/>
                </a:lnTo>
                <a:lnTo>
                  <a:pt x="143389" y="113680"/>
                </a:lnTo>
                <a:lnTo>
                  <a:pt x="175614" y="113682"/>
                </a:lnTo>
                <a:lnTo>
                  <a:pt x="175766" y="111897"/>
                </a:lnTo>
                <a:lnTo>
                  <a:pt x="172357" y="109537"/>
                </a:lnTo>
                <a:lnTo>
                  <a:pt x="145203" y="111805"/>
                </a:lnTo>
                <a:lnTo>
                  <a:pt x="140284" y="116495"/>
                </a:lnTo>
                <a:lnTo>
                  <a:pt x="139344" y="123131"/>
                </a:lnTo>
                <a:lnTo>
                  <a:pt x="141057" y="131064"/>
                </a:lnTo>
                <a:lnTo>
                  <a:pt x="144539" y="136353"/>
                </a:lnTo>
                <a:lnTo>
                  <a:pt x="149199" y="139879"/>
                </a:lnTo>
                <a:lnTo>
                  <a:pt x="165540" y="14693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1615664" y="1538742"/>
            <a:ext cx="1132274" cy="345860"/>
            <a:chOff x="1615664" y="1538742"/>
            <a:chExt cx="1132274" cy="345860"/>
          </a:xfrm>
        </p:grpSpPr>
        <p:sp>
          <p:nvSpPr>
            <p:cNvPr id="86" name="Freeform 85"/>
            <p:cNvSpPr/>
            <p:nvPr/>
          </p:nvSpPr>
          <p:spPr>
            <a:xfrm>
              <a:off x="1615664" y="1538742"/>
              <a:ext cx="1121746" cy="345860"/>
            </a:xfrm>
            <a:custGeom>
              <a:avLst/>
              <a:gdLst/>
              <a:ahLst/>
              <a:cxnLst/>
              <a:rect l="0" t="0" r="0" b="0"/>
              <a:pathLst>
                <a:path w="1121746" h="345860">
                  <a:moveTo>
                    <a:pt x="1121745" y="303745"/>
                  </a:moveTo>
                  <a:lnTo>
                    <a:pt x="1093064" y="249870"/>
                  </a:lnTo>
                  <a:lnTo>
                    <a:pt x="1054703" y="195059"/>
                  </a:lnTo>
                  <a:lnTo>
                    <a:pt x="1023797" y="158793"/>
                  </a:lnTo>
                  <a:lnTo>
                    <a:pt x="962167" y="107356"/>
                  </a:lnTo>
                  <a:lnTo>
                    <a:pt x="902624" y="72137"/>
                  </a:lnTo>
                  <a:lnTo>
                    <a:pt x="848264" y="45431"/>
                  </a:lnTo>
                  <a:lnTo>
                    <a:pt x="789807" y="26677"/>
                  </a:lnTo>
                  <a:lnTo>
                    <a:pt x="726606" y="8971"/>
                  </a:lnTo>
                  <a:lnTo>
                    <a:pt x="666487" y="503"/>
                  </a:lnTo>
                  <a:lnTo>
                    <a:pt x="603485" y="0"/>
                  </a:lnTo>
                  <a:lnTo>
                    <a:pt x="548580" y="6833"/>
                  </a:lnTo>
                  <a:lnTo>
                    <a:pt x="493281" y="14118"/>
                  </a:lnTo>
                  <a:lnTo>
                    <a:pt x="437820" y="30223"/>
                  </a:lnTo>
                  <a:lnTo>
                    <a:pt x="383637" y="55985"/>
                  </a:lnTo>
                  <a:lnTo>
                    <a:pt x="331194" y="82926"/>
                  </a:lnTo>
                  <a:lnTo>
                    <a:pt x="275775" y="110777"/>
                  </a:lnTo>
                  <a:lnTo>
                    <a:pt x="217195" y="145824"/>
                  </a:lnTo>
                  <a:lnTo>
                    <a:pt x="161536" y="187932"/>
                  </a:lnTo>
                  <a:lnTo>
                    <a:pt x="104482" y="237064"/>
                  </a:lnTo>
                  <a:lnTo>
                    <a:pt x="62721" y="272159"/>
                  </a:lnTo>
                  <a:lnTo>
                    <a:pt x="22702" y="300235"/>
                  </a:lnTo>
                  <a:lnTo>
                    <a:pt x="17043" y="300235"/>
                  </a:lnTo>
                  <a:lnTo>
                    <a:pt x="13270" y="295556"/>
                  </a:lnTo>
                  <a:lnTo>
                    <a:pt x="7960" y="266613"/>
                  </a:lnTo>
                  <a:lnTo>
                    <a:pt x="6166" y="214912"/>
                  </a:lnTo>
                  <a:lnTo>
                    <a:pt x="17235" y="157126"/>
                  </a:lnTo>
                  <a:lnTo>
                    <a:pt x="21369" y="142654"/>
                  </a:lnTo>
                  <a:lnTo>
                    <a:pt x="11568" y="170617"/>
                  </a:lnTo>
                  <a:lnTo>
                    <a:pt x="3374" y="231462"/>
                  </a:lnTo>
                  <a:lnTo>
                    <a:pt x="0" y="257581"/>
                  </a:lnTo>
                  <a:lnTo>
                    <a:pt x="2400" y="280888"/>
                  </a:lnTo>
                  <a:lnTo>
                    <a:pt x="10486" y="299825"/>
                  </a:lnTo>
                  <a:lnTo>
                    <a:pt x="15918" y="308151"/>
                  </a:lnTo>
                  <a:lnTo>
                    <a:pt x="31312" y="320521"/>
                  </a:lnTo>
                  <a:lnTo>
                    <a:pt x="51022" y="328748"/>
                  </a:lnTo>
                  <a:lnTo>
                    <a:pt x="95564" y="337150"/>
                  </a:lnTo>
                  <a:lnTo>
                    <a:pt x="121538" y="3458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283601" y="1664826"/>
              <a:ext cx="464337" cy="198719"/>
            </a:xfrm>
            <a:custGeom>
              <a:avLst/>
              <a:gdLst/>
              <a:ahLst/>
              <a:cxnLst/>
              <a:rect l="0" t="0" r="0" b="0"/>
              <a:pathLst>
                <a:path w="464337" h="198719">
                  <a:moveTo>
                    <a:pt x="464336" y="198718"/>
                  </a:moveTo>
                  <a:lnTo>
                    <a:pt x="409249" y="140154"/>
                  </a:lnTo>
                  <a:lnTo>
                    <a:pt x="348701" y="82947"/>
                  </a:lnTo>
                  <a:lnTo>
                    <a:pt x="314893" y="54837"/>
                  </a:lnTo>
                  <a:lnTo>
                    <a:pt x="253587" y="27369"/>
                  </a:lnTo>
                  <a:lnTo>
                    <a:pt x="197981" y="12405"/>
                  </a:lnTo>
                  <a:lnTo>
                    <a:pt x="144351" y="9837"/>
                  </a:lnTo>
                  <a:lnTo>
                    <a:pt x="86153" y="20741"/>
                  </a:lnTo>
                  <a:lnTo>
                    <a:pt x="65798" y="28370"/>
                  </a:lnTo>
                  <a:lnTo>
                    <a:pt x="4789" y="79595"/>
                  </a:lnTo>
                  <a:lnTo>
                    <a:pt x="1214" y="80698"/>
                  </a:lnTo>
                  <a:lnTo>
                    <a:pt x="0" y="77924"/>
                  </a:lnTo>
                  <a:lnTo>
                    <a:pt x="9321" y="17447"/>
                  </a:lnTo>
                  <a:lnTo>
                    <a:pt x="10593" y="0"/>
                  </a:lnTo>
                  <a:lnTo>
                    <a:pt x="11159" y="7843"/>
                  </a:lnTo>
                  <a:lnTo>
                    <a:pt x="5456" y="42601"/>
                  </a:lnTo>
                  <a:lnTo>
                    <a:pt x="8095" y="62652"/>
                  </a:lnTo>
                  <a:lnTo>
                    <a:pt x="12777" y="70573"/>
                  </a:lnTo>
                  <a:lnTo>
                    <a:pt x="67133" y="114898"/>
                  </a:lnTo>
                  <a:lnTo>
                    <a:pt x="90453" y="129428"/>
                  </a:lnTo>
                  <a:lnTo>
                    <a:pt x="106368" y="1355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4421969" y="1631917"/>
            <a:ext cx="315855" cy="264382"/>
          </a:xfrm>
          <a:custGeom>
            <a:avLst/>
            <a:gdLst/>
            <a:ahLst/>
            <a:cxnLst/>
            <a:rect l="0" t="0" r="0" b="0"/>
            <a:pathLst>
              <a:path w="315855" h="264382">
                <a:moveTo>
                  <a:pt x="0" y="0"/>
                </a:moveTo>
                <a:lnTo>
                  <a:pt x="43962" y="14654"/>
                </a:lnTo>
                <a:lnTo>
                  <a:pt x="100234" y="12556"/>
                </a:lnTo>
                <a:lnTo>
                  <a:pt x="154503" y="7809"/>
                </a:lnTo>
                <a:lnTo>
                  <a:pt x="210543" y="1542"/>
                </a:lnTo>
                <a:lnTo>
                  <a:pt x="255146" y="457"/>
                </a:lnTo>
                <a:lnTo>
                  <a:pt x="262514" y="2644"/>
                </a:lnTo>
                <a:lnTo>
                  <a:pt x="265086" y="6442"/>
                </a:lnTo>
                <a:lnTo>
                  <a:pt x="264461" y="11313"/>
                </a:lnTo>
                <a:lnTo>
                  <a:pt x="246648" y="43179"/>
                </a:lnTo>
                <a:lnTo>
                  <a:pt x="199893" y="97733"/>
                </a:lnTo>
                <a:lnTo>
                  <a:pt x="143884" y="161142"/>
                </a:lnTo>
                <a:lnTo>
                  <a:pt x="80718" y="224600"/>
                </a:lnTo>
                <a:lnTo>
                  <a:pt x="45623" y="259702"/>
                </a:lnTo>
                <a:lnTo>
                  <a:pt x="44453" y="263211"/>
                </a:lnTo>
                <a:lnTo>
                  <a:pt x="47183" y="264381"/>
                </a:lnTo>
                <a:lnTo>
                  <a:pt x="95857" y="263366"/>
                </a:lnTo>
                <a:lnTo>
                  <a:pt x="142785" y="262088"/>
                </a:lnTo>
                <a:lnTo>
                  <a:pt x="192565" y="257160"/>
                </a:lnTo>
                <a:lnTo>
                  <a:pt x="248781" y="258550"/>
                </a:lnTo>
                <a:lnTo>
                  <a:pt x="283113" y="254422"/>
                </a:lnTo>
                <a:lnTo>
                  <a:pt x="315854" y="25268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6685595" y="1499983"/>
            <a:ext cx="338999" cy="282682"/>
          </a:xfrm>
          <a:custGeom>
            <a:avLst/>
            <a:gdLst/>
            <a:ahLst/>
            <a:cxnLst/>
            <a:rect l="0" t="0" r="0" b="0"/>
            <a:pathLst>
              <a:path w="338999" h="282682">
                <a:moveTo>
                  <a:pt x="0" y="5592"/>
                </a:moveTo>
                <a:lnTo>
                  <a:pt x="16768" y="2"/>
                </a:lnTo>
                <a:lnTo>
                  <a:pt x="78565" y="4047"/>
                </a:lnTo>
                <a:lnTo>
                  <a:pt x="139262" y="5287"/>
                </a:lnTo>
                <a:lnTo>
                  <a:pt x="187752" y="5501"/>
                </a:lnTo>
                <a:lnTo>
                  <a:pt x="239165" y="5565"/>
                </a:lnTo>
                <a:lnTo>
                  <a:pt x="300533" y="4417"/>
                </a:lnTo>
                <a:lnTo>
                  <a:pt x="329323" y="0"/>
                </a:lnTo>
                <a:lnTo>
                  <a:pt x="336532" y="1864"/>
                </a:lnTo>
                <a:lnTo>
                  <a:pt x="338998" y="6616"/>
                </a:lnTo>
                <a:lnTo>
                  <a:pt x="338303" y="13294"/>
                </a:lnTo>
                <a:lnTo>
                  <a:pt x="331291" y="26952"/>
                </a:lnTo>
                <a:lnTo>
                  <a:pt x="272136" y="90048"/>
                </a:lnTo>
                <a:lnTo>
                  <a:pt x="209260" y="135155"/>
                </a:lnTo>
                <a:lnTo>
                  <a:pt x="154434" y="170500"/>
                </a:lnTo>
                <a:lnTo>
                  <a:pt x="94450" y="221714"/>
                </a:lnTo>
                <a:lnTo>
                  <a:pt x="37149" y="265166"/>
                </a:lnTo>
                <a:lnTo>
                  <a:pt x="6039" y="282600"/>
                </a:lnTo>
                <a:lnTo>
                  <a:pt x="7535" y="282681"/>
                </a:lnTo>
                <a:lnTo>
                  <a:pt x="60468" y="268174"/>
                </a:lnTo>
                <a:lnTo>
                  <a:pt x="118790" y="260231"/>
                </a:lnTo>
                <a:lnTo>
                  <a:pt x="166869" y="258855"/>
                </a:lnTo>
                <a:lnTo>
                  <a:pt x="227111" y="252324"/>
                </a:lnTo>
                <a:lnTo>
                  <a:pt x="280951" y="256753"/>
                </a:lnTo>
                <a:lnTo>
                  <a:pt x="315855" y="25827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2193711" y="3453347"/>
            <a:ext cx="203927" cy="41684"/>
          </a:xfrm>
          <a:custGeom>
            <a:avLst/>
            <a:gdLst/>
            <a:ahLst/>
            <a:cxnLst/>
            <a:rect l="0" t="0" r="0" b="0"/>
            <a:pathLst>
              <a:path w="203927" h="41684">
                <a:moveTo>
                  <a:pt x="185729" y="0"/>
                </a:moveTo>
                <a:lnTo>
                  <a:pt x="202497" y="5589"/>
                </a:lnTo>
                <a:lnTo>
                  <a:pt x="203926" y="8405"/>
                </a:lnTo>
                <a:lnTo>
                  <a:pt x="201370" y="11453"/>
                </a:lnTo>
                <a:lnTo>
                  <a:pt x="188001" y="17958"/>
                </a:lnTo>
                <a:lnTo>
                  <a:pt x="138171" y="31666"/>
                </a:lnTo>
                <a:lnTo>
                  <a:pt x="77939" y="40050"/>
                </a:lnTo>
                <a:lnTo>
                  <a:pt x="71755" y="39568"/>
                </a:lnTo>
                <a:lnTo>
                  <a:pt x="71142" y="38077"/>
                </a:lnTo>
                <a:lnTo>
                  <a:pt x="74243" y="35913"/>
                </a:lnTo>
                <a:lnTo>
                  <a:pt x="133772" y="32155"/>
                </a:lnTo>
                <a:lnTo>
                  <a:pt x="189374" y="31698"/>
                </a:lnTo>
                <a:lnTo>
                  <a:pt x="194008" y="32830"/>
                </a:lnTo>
                <a:lnTo>
                  <a:pt x="192418" y="34755"/>
                </a:lnTo>
                <a:lnTo>
                  <a:pt x="178174" y="38843"/>
                </a:lnTo>
                <a:lnTo>
                  <a:pt x="117591" y="41683"/>
                </a:lnTo>
                <a:lnTo>
                  <a:pt x="112228" y="40657"/>
                </a:lnTo>
                <a:lnTo>
                  <a:pt x="112162" y="38803"/>
                </a:lnTo>
                <a:lnTo>
                  <a:pt x="115627" y="36397"/>
                </a:lnTo>
                <a:lnTo>
                  <a:pt x="174977" y="26418"/>
                </a:lnTo>
                <a:lnTo>
                  <a:pt x="178561" y="23462"/>
                </a:lnTo>
                <a:lnTo>
                  <a:pt x="177441" y="20320"/>
                </a:lnTo>
                <a:lnTo>
                  <a:pt x="173185" y="17056"/>
                </a:lnTo>
                <a:lnTo>
                  <a:pt x="124326" y="4582"/>
                </a:lnTo>
                <a:lnTo>
                  <a:pt x="61469" y="905"/>
                </a:lnTo>
                <a:lnTo>
                  <a:pt x="0" y="119"/>
                </a:lnTo>
                <a:lnTo>
                  <a:pt x="29935" y="3143"/>
                </a:lnTo>
                <a:lnTo>
                  <a:pt x="83065" y="16791"/>
                </a:lnTo>
                <a:lnTo>
                  <a:pt x="139280" y="23334"/>
                </a:lnTo>
                <a:lnTo>
                  <a:pt x="155726" y="26748"/>
                </a:lnTo>
                <a:lnTo>
                  <a:pt x="155199" y="26021"/>
                </a:lnTo>
                <a:lnTo>
                  <a:pt x="151338" y="24366"/>
                </a:lnTo>
                <a:lnTo>
                  <a:pt x="103113" y="22880"/>
                </a:lnTo>
                <a:lnTo>
                  <a:pt x="52860" y="29519"/>
                </a:lnTo>
                <a:lnTo>
                  <a:pt x="38330" y="3158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4029854" y="3358590"/>
            <a:ext cx="263124" cy="82637"/>
          </a:xfrm>
          <a:custGeom>
            <a:avLst/>
            <a:gdLst/>
            <a:ahLst/>
            <a:cxnLst/>
            <a:rect l="0" t="0" r="0" b="0"/>
            <a:pathLst>
              <a:path w="263124" h="82637">
                <a:moveTo>
                  <a:pt x="181545" y="0"/>
                </a:moveTo>
                <a:lnTo>
                  <a:pt x="122928" y="0"/>
                </a:lnTo>
                <a:lnTo>
                  <a:pt x="63212" y="11453"/>
                </a:lnTo>
                <a:lnTo>
                  <a:pt x="2228" y="22132"/>
                </a:lnTo>
                <a:lnTo>
                  <a:pt x="0" y="26454"/>
                </a:lnTo>
                <a:lnTo>
                  <a:pt x="853" y="31674"/>
                </a:lnTo>
                <a:lnTo>
                  <a:pt x="7271" y="36324"/>
                </a:lnTo>
                <a:lnTo>
                  <a:pt x="44250" y="47288"/>
                </a:lnTo>
                <a:lnTo>
                  <a:pt x="106028" y="54705"/>
                </a:lnTo>
                <a:lnTo>
                  <a:pt x="169227" y="61499"/>
                </a:lnTo>
                <a:lnTo>
                  <a:pt x="229631" y="62841"/>
                </a:lnTo>
                <a:lnTo>
                  <a:pt x="263123" y="63074"/>
                </a:lnTo>
                <a:lnTo>
                  <a:pt x="200392" y="71499"/>
                </a:lnTo>
                <a:lnTo>
                  <a:pt x="146013" y="78854"/>
                </a:lnTo>
                <a:lnTo>
                  <a:pt x="104206" y="82636"/>
                </a:lnTo>
                <a:lnTo>
                  <a:pt x="98400" y="81997"/>
                </a:lnTo>
                <a:lnTo>
                  <a:pt x="98039" y="80401"/>
                </a:lnTo>
                <a:lnTo>
                  <a:pt x="101308" y="78167"/>
                </a:lnTo>
                <a:lnTo>
                  <a:pt x="155915" y="62836"/>
                </a:lnTo>
                <a:lnTo>
                  <a:pt x="171477" y="59438"/>
                </a:lnTo>
                <a:lnTo>
                  <a:pt x="178343" y="56003"/>
                </a:lnTo>
                <a:lnTo>
                  <a:pt x="179410" y="52543"/>
                </a:lnTo>
                <a:lnTo>
                  <a:pt x="176612" y="49067"/>
                </a:lnTo>
                <a:lnTo>
                  <a:pt x="161025" y="45204"/>
                </a:lnTo>
                <a:lnTo>
                  <a:pt x="150317" y="44174"/>
                </a:lnTo>
                <a:lnTo>
                  <a:pt x="129061" y="49269"/>
                </a:lnTo>
                <a:lnTo>
                  <a:pt x="100484" y="59052"/>
                </a:lnTo>
                <a:lnTo>
                  <a:pt x="76260" y="6317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5243191" y="2716352"/>
            <a:ext cx="266302" cy="413819"/>
          </a:xfrm>
          <a:custGeom>
            <a:avLst/>
            <a:gdLst/>
            <a:ahLst/>
            <a:cxnLst/>
            <a:rect l="0" t="0" r="0" b="0"/>
            <a:pathLst>
              <a:path w="266302" h="413819">
                <a:moveTo>
                  <a:pt x="0" y="0"/>
                </a:moveTo>
                <a:lnTo>
                  <a:pt x="5590" y="58617"/>
                </a:lnTo>
                <a:lnTo>
                  <a:pt x="9553" y="113961"/>
                </a:lnTo>
                <a:lnTo>
                  <a:pt x="10240" y="162968"/>
                </a:lnTo>
                <a:lnTo>
                  <a:pt x="11613" y="213363"/>
                </a:lnTo>
                <a:lnTo>
                  <a:pt x="21965" y="269787"/>
                </a:lnTo>
                <a:lnTo>
                  <a:pt x="29685" y="320663"/>
                </a:lnTo>
                <a:lnTo>
                  <a:pt x="29149" y="326079"/>
                </a:lnTo>
                <a:lnTo>
                  <a:pt x="27622" y="326181"/>
                </a:lnTo>
                <a:lnTo>
                  <a:pt x="25433" y="322739"/>
                </a:lnTo>
                <a:lnTo>
                  <a:pt x="26122" y="309556"/>
                </a:lnTo>
                <a:lnTo>
                  <a:pt x="36096" y="272497"/>
                </a:lnTo>
                <a:lnTo>
                  <a:pt x="51509" y="247376"/>
                </a:lnTo>
                <a:lnTo>
                  <a:pt x="91456" y="203701"/>
                </a:lnTo>
                <a:lnTo>
                  <a:pt x="123544" y="188128"/>
                </a:lnTo>
                <a:lnTo>
                  <a:pt x="146156" y="186168"/>
                </a:lnTo>
                <a:lnTo>
                  <a:pt x="189268" y="194441"/>
                </a:lnTo>
                <a:lnTo>
                  <a:pt x="230409" y="215746"/>
                </a:lnTo>
                <a:lnTo>
                  <a:pt x="247073" y="228858"/>
                </a:lnTo>
                <a:lnTo>
                  <a:pt x="259159" y="248724"/>
                </a:lnTo>
                <a:lnTo>
                  <a:pt x="264020" y="260572"/>
                </a:lnTo>
                <a:lnTo>
                  <a:pt x="266301" y="286216"/>
                </a:lnTo>
                <a:lnTo>
                  <a:pt x="258234" y="340806"/>
                </a:lnTo>
                <a:lnTo>
                  <a:pt x="243150" y="371471"/>
                </a:lnTo>
                <a:lnTo>
                  <a:pt x="218274" y="395375"/>
                </a:lnTo>
                <a:lnTo>
                  <a:pt x="183087" y="411686"/>
                </a:lnTo>
                <a:lnTo>
                  <a:pt x="159751" y="413818"/>
                </a:lnTo>
                <a:lnTo>
                  <a:pt x="116174" y="405656"/>
                </a:lnTo>
                <a:lnTo>
                  <a:pt x="84335" y="390556"/>
                </a:lnTo>
                <a:lnTo>
                  <a:pt x="58264" y="365674"/>
                </a:lnTo>
                <a:lnTo>
                  <a:pt x="31586" y="32638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3721505" y="4112629"/>
            <a:ext cx="353024" cy="298977"/>
          </a:xfrm>
          <a:custGeom>
            <a:avLst/>
            <a:gdLst/>
            <a:ahLst/>
            <a:cxnLst/>
            <a:rect l="0" t="0" r="0" b="0"/>
            <a:pathLst>
              <a:path w="353024" h="298977">
                <a:moveTo>
                  <a:pt x="205624" y="88241"/>
                </a:moveTo>
                <a:lnTo>
                  <a:pt x="196049" y="64195"/>
                </a:lnTo>
                <a:lnTo>
                  <a:pt x="166221" y="28648"/>
                </a:lnTo>
                <a:lnTo>
                  <a:pt x="140137" y="13132"/>
                </a:lnTo>
                <a:lnTo>
                  <a:pt x="110182" y="1126"/>
                </a:lnTo>
                <a:lnTo>
                  <a:pt x="89506" y="0"/>
                </a:lnTo>
                <a:lnTo>
                  <a:pt x="68618" y="4569"/>
                </a:lnTo>
                <a:lnTo>
                  <a:pt x="47637" y="14399"/>
                </a:lnTo>
                <a:lnTo>
                  <a:pt x="32852" y="29686"/>
                </a:lnTo>
                <a:lnTo>
                  <a:pt x="13829" y="68096"/>
                </a:lnTo>
                <a:lnTo>
                  <a:pt x="3549" y="128280"/>
                </a:lnTo>
                <a:lnTo>
                  <a:pt x="0" y="150490"/>
                </a:lnTo>
                <a:lnTo>
                  <a:pt x="4617" y="209522"/>
                </a:lnTo>
                <a:lnTo>
                  <a:pt x="10886" y="244669"/>
                </a:lnTo>
                <a:lnTo>
                  <a:pt x="25741" y="271721"/>
                </a:lnTo>
                <a:lnTo>
                  <a:pt x="50550" y="294554"/>
                </a:lnTo>
                <a:lnTo>
                  <a:pt x="60128" y="298313"/>
                </a:lnTo>
                <a:lnTo>
                  <a:pt x="116708" y="298976"/>
                </a:lnTo>
                <a:lnTo>
                  <a:pt x="137250" y="292645"/>
                </a:lnTo>
                <a:lnTo>
                  <a:pt x="184099" y="261735"/>
                </a:lnTo>
                <a:lnTo>
                  <a:pt x="200347" y="243728"/>
                </a:lnTo>
                <a:lnTo>
                  <a:pt x="209127" y="220907"/>
                </a:lnTo>
                <a:lnTo>
                  <a:pt x="214765" y="168129"/>
                </a:lnTo>
                <a:lnTo>
                  <a:pt x="221183" y="106994"/>
                </a:lnTo>
                <a:lnTo>
                  <a:pt x="219558" y="88387"/>
                </a:lnTo>
                <a:lnTo>
                  <a:pt x="220763" y="88338"/>
                </a:lnTo>
                <a:lnTo>
                  <a:pt x="240989" y="142122"/>
                </a:lnTo>
                <a:lnTo>
                  <a:pt x="251328" y="172836"/>
                </a:lnTo>
                <a:lnTo>
                  <a:pt x="264541" y="187450"/>
                </a:lnTo>
                <a:lnTo>
                  <a:pt x="323268" y="226802"/>
                </a:lnTo>
                <a:lnTo>
                  <a:pt x="353023" y="23564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5498588" y="4060472"/>
            <a:ext cx="313143" cy="266766"/>
          </a:xfrm>
          <a:custGeom>
            <a:avLst/>
            <a:gdLst/>
            <a:ahLst/>
            <a:cxnLst/>
            <a:rect l="0" t="0" r="0" b="0"/>
            <a:pathLst>
              <a:path w="313143" h="266766">
                <a:moveTo>
                  <a:pt x="176272" y="45642"/>
                </a:moveTo>
                <a:lnTo>
                  <a:pt x="139186" y="10895"/>
                </a:lnTo>
                <a:lnTo>
                  <a:pt x="121185" y="1733"/>
                </a:lnTo>
                <a:lnTo>
                  <a:pt x="101486" y="0"/>
                </a:lnTo>
                <a:lnTo>
                  <a:pt x="81033" y="4300"/>
                </a:lnTo>
                <a:lnTo>
                  <a:pt x="50957" y="19874"/>
                </a:lnTo>
                <a:lnTo>
                  <a:pt x="34399" y="32630"/>
                </a:lnTo>
                <a:lnTo>
                  <a:pt x="17512" y="58554"/>
                </a:lnTo>
                <a:lnTo>
                  <a:pt x="2495" y="99925"/>
                </a:lnTo>
                <a:lnTo>
                  <a:pt x="0" y="137245"/>
                </a:lnTo>
                <a:lnTo>
                  <a:pt x="6556" y="198215"/>
                </a:lnTo>
                <a:lnTo>
                  <a:pt x="18621" y="233568"/>
                </a:lnTo>
                <a:lnTo>
                  <a:pt x="37014" y="260681"/>
                </a:lnTo>
                <a:lnTo>
                  <a:pt x="45998" y="265040"/>
                </a:lnTo>
                <a:lnTo>
                  <a:pt x="68460" y="266765"/>
                </a:lnTo>
                <a:lnTo>
                  <a:pt x="101824" y="261158"/>
                </a:lnTo>
                <a:lnTo>
                  <a:pt x="128347" y="246499"/>
                </a:lnTo>
                <a:lnTo>
                  <a:pt x="151023" y="221748"/>
                </a:lnTo>
                <a:lnTo>
                  <a:pt x="175258" y="163271"/>
                </a:lnTo>
                <a:lnTo>
                  <a:pt x="180501" y="141206"/>
                </a:lnTo>
                <a:lnTo>
                  <a:pt x="177060" y="82273"/>
                </a:lnTo>
                <a:lnTo>
                  <a:pt x="177967" y="77081"/>
                </a:lnTo>
                <a:lnTo>
                  <a:pt x="179742" y="77130"/>
                </a:lnTo>
                <a:lnTo>
                  <a:pt x="187829" y="93966"/>
                </a:lnTo>
                <a:lnTo>
                  <a:pt x="206631" y="131096"/>
                </a:lnTo>
                <a:lnTo>
                  <a:pt x="260589" y="192814"/>
                </a:lnTo>
                <a:lnTo>
                  <a:pt x="275747" y="205808"/>
                </a:lnTo>
                <a:lnTo>
                  <a:pt x="313142" y="22462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4885223" y="4242984"/>
            <a:ext cx="136871" cy="31587"/>
          </a:xfrm>
          <a:custGeom>
            <a:avLst/>
            <a:gdLst/>
            <a:ahLst/>
            <a:cxnLst/>
            <a:rect l="0" t="0" r="0" b="0"/>
            <a:pathLst>
              <a:path w="136871" h="31587">
                <a:moveTo>
                  <a:pt x="136870" y="0"/>
                </a:moveTo>
                <a:lnTo>
                  <a:pt x="81825" y="16789"/>
                </a:lnTo>
                <a:lnTo>
                  <a:pt x="22358" y="26084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9" name="Group 98"/>
          <p:cNvGrpSpPr/>
          <p:nvPr/>
        </p:nvGrpSpPr>
        <p:grpSpPr>
          <a:xfrm>
            <a:off x="2328139" y="3716653"/>
            <a:ext cx="2534828" cy="825138"/>
            <a:chOff x="2328139" y="3716653"/>
            <a:chExt cx="2534828" cy="825138"/>
          </a:xfrm>
        </p:grpSpPr>
        <p:sp>
          <p:nvSpPr>
            <p:cNvPr id="97" name="Freeform 96"/>
            <p:cNvSpPr/>
            <p:nvPr/>
          </p:nvSpPr>
          <p:spPr>
            <a:xfrm>
              <a:off x="2328139" y="4247924"/>
              <a:ext cx="249681" cy="293867"/>
            </a:xfrm>
            <a:custGeom>
              <a:avLst/>
              <a:gdLst/>
              <a:ahLst/>
              <a:cxnLst/>
              <a:rect l="0" t="0" r="0" b="0"/>
              <a:pathLst>
                <a:path w="249681" h="293867">
                  <a:moveTo>
                    <a:pt x="188171" y="5589"/>
                  </a:moveTo>
                  <a:lnTo>
                    <a:pt x="129555" y="0"/>
                  </a:lnTo>
                  <a:lnTo>
                    <a:pt x="94764" y="2113"/>
                  </a:lnTo>
                  <a:lnTo>
                    <a:pt x="45502" y="14477"/>
                  </a:lnTo>
                  <a:lnTo>
                    <a:pt x="26887" y="25527"/>
                  </a:lnTo>
                  <a:lnTo>
                    <a:pt x="13934" y="41356"/>
                  </a:lnTo>
                  <a:lnTo>
                    <a:pt x="5448" y="61260"/>
                  </a:lnTo>
                  <a:lnTo>
                    <a:pt x="0" y="112165"/>
                  </a:lnTo>
                  <a:lnTo>
                    <a:pt x="2175" y="150251"/>
                  </a:lnTo>
                  <a:lnTo>
                    <a:pt x="13391" y="194561"/>
                  </a:lnTo>
                  <a:lnTo>
                    <a:pt x="29020" y="220938"/>
                  </a:lnTo>
                  <a:lnTo>
                    <a:pt x="69049" y="265095"/>
                  </a:lnTo>
                  <a:lnTo>
                    <a:pt x="105370" y="284923"/>
                  </a:lnTo>
                  <a:lnTo>
                    <a:pt x="125634" y="292734"/>
                  </a:lnTo>
                  <a:lnTo>
                    <a:pt x="146339" y="293866"/>
                  </a:lnTo>
                  <a:lnTo>
                    <a:pt x="166070" y="289300"/>
                  </a:lnTo>
                  <a:lnTo>
                    <a:pt x="197800" y="267305"/>
                  </a:lnTo>
                  <a:lnTo>
                    <a:pt x="211168" y="252928"/>
                  </a:lnTo>
                  <a:lnTo>
                    <a:pt x="242924" y="193463"/>
                  </a:lnTo>
                  <a:lnTo>
                    <a:pt x="249680" y="141442"/>
                  </a:lnTo>
                  <a:lnTo>
                    <a:pt x="247730" y="103163"/>
                  </a:lnTo>
                  <a:lnTo>
                    <a:pt x="241548" y="81710"/>
                  </a:lnTo>
                  <a:lnTo>
                    <a:pt x="204571" y="24898"/>
                  </a:lnTo>
                  <a:lnTo>
                    <a:pt x="198700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484725" y="3716653"/>
              <a:ext cx="2378242" cy="473690"/>
            </a:xfrm>
            <a:custGeom>
              <a:avLst/>
              <a:gdLst/>
              <a:ahLst/>
              <a:cxnLst/>
              <a:rect l="0" t="0" r="0" b="0"/>
              <a:pathLst>
                <a:path w="2378242" h="473690">
                  <a:moveTo>
                    <a:pt x="0" y="473689"/>
                  </a:moveTo>
                  <a:lnTo>
                    <a:pt x="35917" y="419814"/>
                  </a:lnTo>
                  <a:lnTo>
                    <a:pt x="77281" y="358936"/>
                  </a:lnTo>
                  <a:lnTo>
                    <a:pt x="127735" y="306587"/>
                  </a:lnTo>
                  <a:lnTo>
                    <a:pt x="189635" y="263421"/>
                  </a:lnTo>
                  <a:lnTo>
                    <a:pt x="242171" y="233927"/>
                  </a:lnTo>
                  <a:lnTo>
                    <a:pt x="292678" y="207916"/>
                  </a:lnTo>
                  <a:lnTo>
                    <a:pt x="347715" y="190300"/>
                  </a:lnTo>
                  <a:lnTo>
                    <a:pt x="403647" y="169966"/>
                  </a:lnTo>
                  <a:lnTo>
                    <a:pt x="460925" y="150655"/>
                  </a:lnTo>
                  <a:lnTo>
                    <a:pt x="524232" y="128643"/>
                  </a:lnTo>
                  <a:lnTo>
                    <a:pt x="571009" y="116429"/>
                  </a:lnTo>
                  <a:lnTo>
                    <a:pt x="633628" y="101822"/>
                  </a:lnTo>
                  <a:lnTo>
                    <a:pt x="684991" y="87671"/>
                  </a:lnTo>
                  <a:lnTo>
                    <a:pt x="732245" y="77123"/>
                  </a:lnTo>
                  <a:lnTo>
                    <a:pt x="783291" y="66589"/>
                  </a:lnTo>
                  <a:lnTo>
                    <a:pt x="835460" y="56059"/>
                  </a:lnTo>
                  <a:lnTo>
                    <a:pt x="887962" y="45530"/>
                  </a:lnTo>
                  <a:lnTo>
                    <a:pt x="940563" y="35001"/>
                  </a:lnTo>
                  <a:lnTo>
                    <a:pt x="993194" y="25642"/>
                  </a:lnTo>
                  <a:lnTo>
                    <a:pt x="1045832" y="21180"/>
                  </a:lnTo>
                  <a:lnTo>
                    <a:pt x="1098474" y="14139"/>
                  </a:lnTo>
                  <a:lnTo>
                    <a:pt x="1151116" y="10362"/>
                  </a:lnTo>
                  <a:lnTo>
                    <a:pt x="1203758" y="3524"/>
                  </a:lnTo>
                  <a:lnTo>
                    <a:pt x="1256401" y="978"/>
                  </a:lnTo>
                  <a:lnTo>
                    <a:pt x="1310213" y="224"/>
                  </a:lnTo>
                  <a:lnTo>
                    <a:pt x="1368921" y="0"/>
                  </a:lnTo>
                  <a:lnTo>
                    <a:pt x="1423881" y="1104"/>
                  </a:lnTo>
                  <a:lnTo>
                    <a:pt x="1477210" y="7150"/>
                  </a:lnTo>
                  <a:lnTo>
                    <a:pt x="1527716" y="10631"/>
                  </a:lnTo>
                  <a:lnTo>
                    <a:pt x="1583648" y="21695"/>
                  </a:lnTo>
                  <a:lnTo>
                    <a:pt x="1633213" y="31708"/>
                  </a:lnTo>
                  <a:lnTo>
                    <a:pt x="1684944" y="42085"/>
                  </a:lnTo>
                  <a:lnTo>
                    <a:pt x="1737316" y="52568"/>
                  </a:lnTo>
                  <a:lnTo>
                    <a:pt x="1786759" y="63083"/>
                  </a:lnTo>
                  <a:lnTo>
                    <a:pt x="1834164" y="73607"/>
                  </a:lnTo>
                  <a:lnTo>
                    <a:pt x="1885255" y="84135"/>
                  </a:lnTo>
                  <a:lnTo>
                    <a:pt x="1934318" y="97782"/>
                  </a:lnTo>
                  <a:lnTo>
                    <a:pt x="1992818" y="117766"/>
                  </a:lnTo>
                  <a:lnTo>
                    <a:pt x="2049433" y="141384"/>
                  </a:lnTo>
                  <a:lnTo>
                    <a:pt x="2102557" y="171699"/>
                  </a:lnTo>
                  <a:lnTo>
                    <a:pt x="2165164" y="213038"/>
                  </a:lnTo>
                  <a:lnTo>
                    <a:pt x="2221025" y="248956"/>
                  </a:lnTo>
                  <a:lnTo>
                    <a:pt x="2279052" y="282119"/>
                  </a:lnTo>
                  <a:lnTo>
                    <a:pt x="2319110" y="312833"/>
                  </a:lnTo>
                  <a:lnTo>
                    <a:pt x="2328691" y="317318"/>
                  </a:lnTo>
                  <a:lnTo>
                    <a:pt x="2348696" y="319183"/>
                  </a:lnTo>
                  <a:lnTo>
                    <a:pt x="2358944" y="318042"/>
                  </a:lnTo>
                  <a:lnTo>
                    <a:pt x="2365776" y="312602"/>
                  </a:lnTo>
                  <a:lnTo>
                    <a:pt x="2373368" y="294080"/>
                  </a:lnTo>
                  <a:lnTo>
                    <a:pt x="2378241" y="244061"/>
                  </a:lnTo>
                  <a:lnTo>
                    <a:pt x="2377915" y="211199"/>
                  </a:lnTo>
                  <a:lnTo>
                    <a:pt x="2376084" y="210958"/>
                  </a:lnTo>
                  <a:lnTo>
                    <a:pt x="2373693" y="214307"/>
                  </a:lnTo>
                  <a:lnTo>
                    <a:pt x="2369542" y="265934"/>
                  </a:lnTo>
                  <a:lnTo>
                    <a:pt x="2372218" y="302948"/>
                  </a:lnTo>
                  <a:lnTo>
                    <a:pt x="2375060" y="325274"/>
                  </a:lnTo>
                  <a:lnTo>
                    <a:pt x="2372425" y="346895"/>
                  </a:lnTo>
                  <a:lnTo>
                    <a:pt x="2367744" y="355234"/>
                  </a:lnTo>
                  <a:lnTo>
                    <a:pt x="2353185" y="367620"/>
                  </a:lnTo>
                  <a:lnTo>
                    <a:pt x="2331897" y="373905"/>
                  </a:lnTo>
                  <a:lnTo>
                    <a:pt x="2319669" y="375580"/>
                  </a:lnTo>
                  <a:lnTo>
                    <a:pt x="2267591" y="362629"/>
                  </a:lnTo>
                  <a:lnTo>
                    <a:pt x="2221513" y="3473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2013-10-01T15:09:02Z</dcterms:created>
  <dcterms:modified xsi:type="dcterms:W3CDTF">2013-10-01T15:09:23Z</dcterms:modified>
</cp:coreProperties>
</file>